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svg" ContentType="image/svg+xml"/>
  <Default Extension="wmf" ContentType="image/x-wmf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activeX/activeX1.xml" ContentType="application/vnd.ms-office.activeX+xml"/>
  <Override PartName="/ppt/activeX/activeX1.bin" ContentType="application/vnd.ms-office.activeX"/>
  <Override PartName="/ppt/activeX/activeX2.xml" ContentType="application/vnd.ms-office.activeX+xml"/>
  <Override PartName="/ppt/activeX/activeX2.bin" ContentType="application/vnd.ms-office.activeX"/>
  <Override PartName="/ppt/activeX/activeX3.xml" ContentType="application/vnd.ms-office.activeX+xml"/>
  <Override PartName="/ppt/activeX/activeX3.bin" ContentType="application/vnd.ms-office.activeX"/>
  <Override PartName="/ppt/activeX/activeX4.xml" ContentType="application/vnd.ms-office.activeX+xml"/>
  <Override PartName="/ppt/activeX/activeX4.bin" ContentType="application/vnd.ms-office.activeX"/>
  <Override PartName="/ppt/activeX/activeX5.xml" ContentType="application/vnd.ms-office.activeX+xml"/>
  <Override PartName="/ppt/activeX/activeX5.bin" ContentType="application/vnd.ms-office.activeX"/>
  <Override PartName="/ppt/activeX/activeX6.xml" ContentType="application/vnd.ms-office.activeX+xml"/>
  <Override PartName="/ppt/activeX/activeX6.bin" ContentType="application/vnd.ms-office.activeX"/>
  <Override PartName="/ppt/activeX/activeX7.xml" ContentType="application/vnd.ms-office.activeX+xml"/>
  <Override PartName="/ppt/activeX/activeX7.bin" ContentType="application/vnd.ms-office.activeX"/>
  <Override PartName="/ppt/activeX/activeX8.xml" ContentType="application/vnd.ms-office.activeX+xml"/>
  <Override PartName="/ppt/activeX/activeX8.bin" ContentType="application/vnd.ms-office.activeX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activeX/activeX9.xml" ContentType="application/vnd.ms-office.activeX+xml"/>
  <Override PartName="/ppt/activeX/activeX9.bin" ContentType="application/vnd.ms-office.activeX"/>
  <Override PartName="/ppt/activeX/activeX10.xml" ContentType="application/vnd.ms-office.activeX+xml"/>
  <Override PartName="/ppt/activeX/activeX10.bin" ContentType="application/vnd.ms-office.activeX"/>
  <Override PartName="/ppt/activeX/activeX11.xml" ContentType="application/vnd.ms-office.activeX+xml"/>
  <Override PartName="/ppt/activeX/activeX11.bin" ContentType="application/vnd.ms-office.activeX"/>
  <Override PartName="/ppt/activeX/activeX12.xml" ContentType="application/vnd.ms-office.activeX+xml"/>
  <Override PartName="/ppt/activeX/activeX12.bin" ContentType="application/vnd.ms-office.activeX"/>
  <Override PartName="/ppt/activeX/activeX13.xml" ContentType="application/vnd.ms-office.activeX+xml"/>
  <Override PartName="/ppt/activeX/activeX13.bin" ContentType="application/vnd.ms-office.activeX"/>
  <Override PartName="/ppt/activeX/activeX14.xml" ContentType="application/vnd.ms-office.activeX+xml"/>
  <Override PartName="/ppt/activeX/activeX14.bin" ContentType="application/vnd.ms-office.activeX"/>
  <Override PartName="/ppt/activeX/activeX15.xml" ContentType="application/vnd.ms-office.activeX+xml"/>
  <Override PartName="/ppt/activeX/activeX15.bin" ContentType="application/vnd.ms-office.activeX"/>
  <Override PartName="/ppt/activeX/activeX16.xml" ContentType="application/vnd.ms-office.activeX+xml"/>
  <Override PartName="/ppt/activeX/activeX16.bin" ContentType="application/vnd.ms-office.activeX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handoutMasterIdLst>
    <p:handoutMasterId r:id="rId38"/>
  </p:handoutMasterIdLst>
  <p:sldIdLst>
    <p:sldId id="2496" r:id="rId2"/>
    <p:sldId id="2491" r:id="rId3"/>
    <p:sldId id="2500" r:id="rId4"/>
    <p:sldId id="2492" r:id="rId5"/>
    <p:sldId id="2497" r:id="rId6"/>
    <p:sldId id="2493" r:id="rId7"/>
    <p:sldId id="2494" r:id="rId8"/>
    <p:sldId id="342" r:id="rId9"/>
    <p:sldId id="2501" r:id="rId10"/>
    <p:sldId id="2505" r:id="rId11"/>
    <p:sldId id="2507" r:id="rId12"/>
    <p:sldId id="2508" r:id="rId13"/>
    <p:sldId id="2510" r:id="rId14"/>
    <p:sldId id="2511" r:id="rId15"/>
    <p:sldId id="2512" r:id="rId16"/>
    <p:sldId id="2513" r:id="rId17"/>
    <p:sldId id="2514" r:id="rId18"/>
    <p:sldId id="2515" r:id="rId19"/>
    <p:sldId id="2499" r:id="rId20"/>
    <p:sldId id="2516" r:id="rId21"/>
    <p:sldId id="2517" r:id="rId22"/>
    <p:sldId id="2518" r:id="rId23"/>
    <p:sldId id="268" r:id="rId24"/>
    <p:sldId id="258" r:id="rId25"/>
    <p:sldId id="2519" r:id="rId26"/>
    <p:sldId id="2520" r:id="rId27"/>
    <p:sldId id="2521" r:id="rId28"/>
    <p:sldId id="2522" r:id="rId29"/>
    <p:sldId id="2523" r:id="rId30"/>
    <p:sldId id="2524" r:id="rId31"/>
    <p:sldId id="2525" r:id="rId32"/>
    <p:sldId id="2526" r:id="rId33"/>
    <p:sldId id="2527" r:id="rId34"/>
    <p:sldId id="2528" r:id="rId35"/>
    <p:sldId id="2529" r:id="rId3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B"/>
    <a:srgbClr val="FFFF5B"/>
    <a:srgbClr val="FFE07D"/>
    <a:srgbClr val="5D5F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926" autoAdjust="0"/>
    <p:restoredTop sz="94660"/>
  </p:normalViewPr>
  <p:slideViewPr>
    <p:cSldViewPr snapToGrid="0">
      <p:cViewPr varScale="1">
        <p:scale>
          <a:sx n="62" d="100"/>
          <a:sy n="62" d="100"/>
        </p:scale>
        <p:origin x="44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46" d="100"/>
          <a:sy n="46" d="100"/>
        </p:scale>
        <p:origin x="1296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activeX/_rels/activeX1.xml.rels><?xml version="1.0" encoding="UTF-8" standalone="yes"?>
<Relationships xmlns="http://schemas.openxmlformats.org/package/2006/relationships"><Relationship Id="rId1" Type="http://schemas.microsoft.com/office/2006/relationships/activeXControlBinary" Target="activeX1.bin"/></Relationships>
</file>

<file path=ppt/activeX/_rels/activeX10.xml.rels><?xml version="1.0" encoding="UTF-8" standalone="yes"?>
<Relationships xmlns="http://schemas.openxmlformats.org/package/2006/relationships"><Relationship Id="rId1" Type="http://schemas.microsoft.com/office/2006/relationships/activeXControlBinary" Target="activeX10.bin"/></Relationships>
</file>

<file path=ppt/activeX/_rels/activeX11.xml.rels><?xml version="1.0" encoding="UTF-8" standalone="yes"?>
<Relationships xmlns="http://schemas.openxmlformats.org/package/2006/relationships"><Relationship Id="rId1" Type="http://schemas.microsoft.com/office/2006/relationships/activeXControlBinary" Target="activeX11.bin"/></Relationships>
</file>

<file path=ppt/activeX/_rels/activeX12.xml.rels><?xml version="1.0" encoding="UTF-8" standalone="yes"?>
<Relationships xmlns="http://schemas.openxmlformats.org/package/2006/relationships"><Relationship Id="rId1" Type="http://schemas.microsoft.com/office/2006/relationships/activeXControlBinary" Target="activeX12.bin"/></Relationships>
</file>

<file path=ppt/activeX/_rels/activeX13.xml.rels><?xml version="1.0" encoding="UTF-8" standalone="yes"?>
<Relationships xmlns="http://schemas.openxmlformats.org/package/2006/relationships"><Relationship Id="rId1" Type="http://schemas.microsoft.com/office/2006/relationships/activeXControlBinary" Target="activeX13.bin"/></Relationships>
</file>

<file path=ppt/activeX/_rels/activeX14.xml.rels><?xml version="1.0" encoding="UTF-8" standalone="yes"?>
<Relationships xmlns="http://schemas.openxmlformats.org/package/2006/relationships"><Relationship Id="rId1" Type="http://schemas.microsoft.com/office/2006/relationships/activeXControlBinary" Target="activeX14.bin"/></Relationships>
</file>

<file path=ppt/activeX/_rels/activeX15.xml.rels><?xml version="1.0" encoding="UTF-8" standalone="yes"?>
<Relationships xmlns="http://schemas.openxmlformats.org/package/2006/relationships"><Relationship Id="rId1" Type="http://schemas.microsoft.com/office/2006/relationships/activeXControlBinary" Target="activeX15.bin"/></Relationships>
</file>

<file path=ppt/activeX/_rels/activeX16.xml.rels><?xml version="1.0" encoding="UTF-8" standalone="yes"?>
<Relationships xmlns="http://schemas.openxmlformats.org/package/2006/relationships"><Relationship Id="rId1" Type="http://schemas.microsoft.com/office/2006/relationships/activeXControlBinary" Target="activeX16.bin"/></Relationships>
</file>

<file path=ppt/activeX/_rels/activeX2.xml.rels><?xml version="1.0" encoding="UTF-8" standalone="yes"?>
<Relationships xmlns="http://schemas.openxmlformats.org/package/2006/relationships"><Relationship Id="rId1" Type="http://schemas.microsoft.com/office/2006/relationships/activeXControlBinary" Target="activeX2.bin"/></Relationships>
</file>

<file path=ppt/activeX/_rels/activeX3.xml.rels><?xml version="1.0" encoding="UTF-8" standalone="yes"?>
<Relationships xmlns="http://schemas.openxmlformats.org/package/2006/relationships"><Relationship Id="rId1" Type="http://schemas.microsoft.com/office/2006/relationships/activeXControlBinary" Target="activeX3.bin"/></Relationships>
</file>

<file path=ppt/activeX/_rels/activeX4.xml.rels><?xml version="1.0" encoding="UTF-8" standalone="yes"?>
<Relationships xmlns="http://schemas.openxmlformats.org/package/2006/relationships"><Relationship Id="rId1" Type="http://schemas.microsoft.com/office/2006/relationships/activeXControlBinary" Target="activeX4.bin"/></Relationships>
</file>

<file path=ppt/activeX/_rels/activeX5.xml.rels><?xml version="1.0" encoding="UTF-8" standalone="yes"?>
<Relationships xmlns="http://schemas.openxmlformats.org/package/2006/relationships"><Relationship Id="rId1" Type="http://schemas.microsoft.com/office/2006/relationships/activeXControlBinary" Target="activeX5.bin"/></Relationships>
</file>

<file path=ppt/activeX/_rels/activeX6.xml.rels><?xml version="1.0" encoding="UTF-8" standalone="yes"?>
<Relationships xmlns="http://schemas.openxmlformats.org/package/2006/relationships"><Relationship Id="rId1" Type="http://schemas.microsoft.com/office/2006/relationships/activeXControlBinary" Target="activeX6.bin"/></Relationships>
</file>

<file path=ppt/activeX/_rels/activeX7.xml.rels><?xml version="1.0" encoding="UTF-8" standalone="yes"?>
<Relationships xmlns="http://schemas.openxmlformats.org/package/2006/relationships"><Relationship Id="rId1" Type="http://schemas.microsoft.com/office/2006/relationships/activeXControlBinary" Target="activeX7.bin"/></Relationships>
</file>

<file path=ppt/activeX/_rels/activeX8.xml.rels><?xml version="1.0" encoding="UTF-8" standalone="yes"?>
<Relationships xmlns="http://schemas.openxmlformats.org/package/2006/relationships"><Relationship Id="rId1" Type="http://schemas.microsoft.com/office/2006/relationships/activeXControlBinary" Target="activeX8.bin"/></Relationships>
</file>

<file path=ppt/activeX/_rels/activeX9.xml.rels><?xml version="1.0" encoding="UTF-8" standalone="yes"?>
<Relationships xmlns="http://schemas.openxmlformats.org/package/2006/relationships"><Relationship Id="rId1" Type="http://schemas.microsoft.com/office/2006/relationships/activeXControlBinary" Target="activeX9.bin"/></Relationships>
</file>

<file path=ppt/activeX/activeX1.xml><?xml version="1.0" encoding="utf-8"?>
<ax:ocx xmlns:ax="http://schemas.microsoft.com/office/2006/activeX" xmlns:r="http://schemas.openxmlformats.org/officeDocument/2006/relationships" ax:classid="{5512D118-5CC6-11CF-8D67-00AA00BDCE1D}" r:id="rId1"/>
</file>

<file path=ppt/activeX/activeX10.xml><?xml version="1.0" encoding="utf-8"?>
<ax:ocx xmlns:ax="http://schemas.microsoft.com/office/2006/activeX" xmlns:r="http://schemas.openxmlformats.org/officeDocument/2006/relationships" ax:classid="{5512D118-5CC6-11CF-8D67-00AA00BDCE1D}" r:id="rId1"/>
</file>

<file path=ppt/activeX/activeX11.xml><?xml version="1.0" encoding="utf-8"?>
<ax:ocx xmlns:ax="http://schemas.microsoft.com/office/2006/activeX" xmlns:r="http://schemas.openxmlformats.org/officeDocument/2006/relationships" ax:classid="{5512D118-5CC6-11CF-8D67-00AA00BDCE1D}" r:id="rId1"/>
</file>

<file path=ppt/activeX/activeX12.xml><?xml version="1.0" encoding="utf-8"?>
<ax:ocx xmlns:ax="http://schemas.microsoft.com/office/2006/activeX" xmlns:r="http://schemas.openxmlformats.org/officeDocument/2006/relationships" ax:classid="{5512D118-5CC6-11CF-8D67-00AA00BDCE1D}" r:id="rId1"/>
</file>

<file path=ppt/activeX/activeX13.xml><?xml version="1.0" encoding="utf-8"?>
<ax:ocx xmlns:ax="http://schemas.microsoft.com/office/2006/activeX" xmlns:r="http://schemas.openxmlformats.org/officeDocument/2006/relationships" ax:classid="{5512D118-5CC6-11CF-8D67-00AA00BDCE1D}" r:id="rId1"/>
</file>

<file path=ppt/activeX/activeX14.xml><?xml version="1.0" encoding="utf-8"?>
<ax:ocx xmlns:ax="http://schemas.microsoft.com/office/2006/activeX" xmlns:r="http://schemas.openxmlformats.org/officeDocument/2006/relationships" ax:classid="{5512D118-5CC6-11CF-8D67-00AA00BDCE1D}" r:id="rId1"/>
</file>

<file path=ppt/activeX/activeX15.xml><?xml version="1.0" encoding="utf-8"?>
<ax:ocx xmlns:ax="http://schemas.microsoft.com/office/2006/activeX" xmlns:r="http://schemas.openxmlformats.org/officeDocument/2006/relationships" ax:classid="{5512D118-5CC6-11CF-8D67-00AA00BDCE1D}" r:id="rId1"/>
</file>

<file path=ppt/activeX/activeX16.xml><?xml version="1.0" encoding="utf-8"?>
<ax:ocx xmlns:ax="http://schemas.microsoft.com/office/2006/activeX" xmlns:r="http://schemas.openxmlformats.org/officeDocument/2006/relationships" ax:classid="{5512D118-5CC6-11CF-8D67-00AA00BDCE1D}" r:id="rId1"/>
</file>

<file path=ppt/activeX/activeX2.xml><?xml version="1.0" encoding="utf-8"?>
<ax:ocx xmlns:ax="http://schemas.microsoft.com/office/2006/activeX" xmlns:r="http://schemas.openxmlformats.org/officeDocument/2006/relationships" ax:classid="{5512D118-5CC6-11CF-8D67-00AA00BDCE1D}" r:id="rId1"/>
</file>

<file path=ppt/activeX/activeX3.xml><?xml version="1.0" encoding="utf-8"?>
<ax:ocx xmlns:ax="http://schemas.microsoft.com/office/2006/activeX" xmlns:r="http://schemas.openxmlformats.org/officeDocument/2006/relationships" ax:classid="{5512D118-5CC6-11CF-8D67-00AA00BDCE1D}" r:id="rId1"/>
</file>

<file path=ppt/activeX/activeX4.xml><?xml version="1.0" encoding="utf-8"?>
<ax:ocx xmlns:ax="http://schemas.microsoft.com/office/2006/activeX" xmlns:r="http://schemas.openxmlformats.org/officeDocument/2006/relationships" ax:classid="{5512D118-5CC6-11CF-8D67-00AA00BDCE1D}" r:id="rId1"/>
</file>

<file path=ppt/activeX/activeX5.xml><?xml version="1.0" encoding="utf-8"?>
<ax:ocx xmlns:ax="http://schemas.microsoft.com/office/2006/activeX" xmlns:r="http://schemas.openxmlformats.org/officeDocument/2006/relationships" ax:classid="{5512D118-5CC6-11CF-8D67-00AA00BDCE1D}" r:id="rId1"/>
</file>

<file path=ppt/activeX/activeX6.xml><?xml version="1.0" encoding="utf-8"?>
<ax:ocx xmlns:ax="http://schemas.microsoft.com/office/2006/activeX" xmlns:r="http://schemas.openxmlformats.org/officeDocument/2006/relationships" ax:classid="{5512D118-5CC6-11CF-8D67-00AA00BDCE1D}" r:id="rId1"/>
</file>

<file path=ppt/activeX/activeX7.xml><?xml version="1.0" encoding="utf-8"?>
<ax:ocx xmlns:ax="http://schemas.microsoft.com/office/2006/activeX" xmlns:r="http://schemas.openxmlformats.org/officeDocument/2006/relationships" ax:classid="{5512D118-5CC6-11CF-8D67-00AA00BDCE1D}" r:id="rId1"/>
</file>

<file path=ppt/activeX/activeX8.xml><?xml version="1.0" encoding="utf-8"?>
<ax:ocx xmlns:ax="http://schemas.microsoft.com/office/2006/activeX" xmlns:r="http://schemas.openxmlformats.org/officeDocument/2006/relationships" ax:classid="{5512D118-5CC6-11CF-8D67-00AA00BDCE1D}" r:id="rId1"/>
</file>

<file path=ppt/activeX/activeX9.xml><?xml version="1.0" encoding="utf-8"?>
<ax:ocx xmlns:ax="http://schemas.microsoft.com/office/2006/activeX" xmlns:r="http://schemas.openxmlformats.org/officeDocument/2006/relationships" ax:classid="{5512D118-5CC6-11CF-8D67-00AA00BDCE1D}" r:id="rId1"/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0F07F19-1F50-4B42-A7A0-278DF9D25BB1}" type="doc">
      <dgm:prSet loTypeId="urn:microsoft.com/office/officeart/2016/7/layout/BasicLinearProcessNumbered#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05611F0-8256-4954-B6CB-ED6B4F2DD397}">
      <dgm:prSet custT="1"/>
      <dgm:spPr/>
      <dgm:t>
        <a:bodyPr lIns="288000"/>
        <a:lstStyle/>
        <a:p>
          <a:pPr marL="0" marR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Analyzing </a:t>
          </a:r>
        </a:p>
        <a:p>
          <a:pPr marL="0" marR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Form-Genre (&amp; Media)</a:t>
          </a:r>
          <a:br>
            <a:rPr lang="en-US" sz="2000" b="1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</a:br>
          <a:endParaRPr lang="en-US" sz="2000" b="1" dirty="0">
            <a:solidFill>
              <a:schemeClr val="accent1">
                <a:lumMod val="75000"/>
              </a:schemeClr>
            </a:solidFill>
            <a:latin typeface="Sitka Text" pitchFamily="2" charset="0"/>
          </a:endParaRPr>
        </a:p>
        <a:p>
          <a:pPr marL="0" marR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dirty="0" err="1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i</a:t>
          </a:r>
          <a:r>
            <a:rPr lang="en-US" sz="2000" b="1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. Structure</a:t>
          </a:r>
        </a:p>
        <a:p>
          <a:pPr marL="0" marR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ii. Histories/Lineages </a:t>
          </a:r>
        </a:p>
        <a:p>
          <a:pPr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dirty="0"/>
        </a:p>
      </dgm:t>
    </dgm:pt>
    <dgm:pt modelId="{CD7328D6-9FAE-4506-9BDB-E06A571EC1D4}" type="parTrans" cxnId="{914FACD2-336A-4471-9E99-312B3F8EAB04}">
      <dgm:prSet/>
      <dgm:spPr/>
      <dgm:t>
        <a:bodyPr/>
        <a:lstStyle/>
        <a:p>
          <a:endParaRPr lang="en-US"/>
        </a:p>
      </dgm:t>
    </dgm:pt>
    <dgm:pt modelId="{6BD5265A-8333-420D-BDB2-65F10B3EBD76}" type="sibTrans" cxnId="{914FACD2-336A-4471-9E99-312B3F8EAB04}">
      <dgm:prSet phldrT="2" phldr="0"/>
      <dgm:spPr/>
      <dgm:t>
        <a:bodyPr/>
        <a:lstStyle/>
        <a:p>
          <a:r>
            <a:rPr lang="en-US"/>
            <a:t>2</a:t>
          </a:r>
          <a:endParaRPr lang="en-US" dirty="0"/>
        </a:p>
      </dgm:t>
    </dgm:pt>
    <dgm:pt modelId="{140952D0-0E1D-4F48-9F16-53581487CFA0}">
      <dgm:prSet custT="1"/>
      <dgm:spPr/>
      <dgm:t>
        <a:bodyPr lIns="288000"/>
        <a:lstStyle/>
        <a:p>
          <a:pPr marL="0" marR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Close Textual Reading</a:t>
          </a:r>
        </a:p>
        <a:p>
          <a:pPr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dirty="0"/>
        </a:p>
      </dgm:t>
    </dgm:pt>
    <dgm:pt modelId="{790C446F-6917-41E7-BE01-7AFE2676D505}" type="parTrans" cxnId="{B07163E8-ADEC-492A-8F07-7E5786AB23AE}">
      <dgm:prSet/>
      <dgm:spPr/>
      <dgm:t>
        <a:bodyPr/>
        <a:lstStyle/>
        <a:p>
          <a:endParaRPr lang="en-US"/>
        </a:p>
      </dgm:t>
    </dgm:pt>
    <dgm:pt modelId="{2804F27C-9BA9-4D07-AB02-74BE7DFA2C0E}" type="sibTrans" cxnId="{B07163E8-ADEC-492A-8F07-7E5786AB23AE}">
      <dgm:prSet phldrT="3" phldr="0"/>
      <dgm:spPr/>
      <dgm:t>
        <a:bodyPr/>
        <a:lstStyle/>
        <a:p>
          <a:r>
            <a:rPr lang="en-US"/>
            <a:t>3</a:t>
          </a:r>
          <a:endParaRPr lang="en-US" dirty="0"/>
        </a:p>
      </dgm:t>
    </dgm:pt>
    <dgm:pt modelId="{2EE95FC5-CD6B-4A50-9262-DC414E16C3EA}">
      <dgm:prSet custT="1"/>
      <dgm:spPr/>
      <dgm:t>
        <a:bodyPr lIns="288000"/>
        <a:lstStyle/>
        <a:p>
          <a:r>
            <a:rPr lang="en-US" sz="2000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A quick Recap</a:t>
          </a:r>
        </a:p>
      </dgm:t>
    </dgm:pt>
    <dgm:pt modelId="{C99EBBB1-E916-471C-83C9-ABE85B42AC26}" type="sibTrans" cxnId="{B3F19EC2-A372-4EC3-BFE0-C62FFDFE3DF6}">
      <dgm:prSet phldrT="1" phldr="0"/>
      <dgm:spPr/>
      <dgm:t>
        <a:bodyPr/>
        <a:lstStyle/>
        <a:p>
          <a:r>
            <a:rPr lang="en-US"/>
            <a:t>1</a:t>
          </a:r>
          <a:endParaRPr lang="en-US" dirty="0"/>
        </a:p>
      </dgm:t>
    </dgm:pt>
    <dgm:pt modelId="{75374347-884B-4721-8CFF-DF080F5B1C79}" type="parTrans" cxnId="{B3F19EC2-A372-4EC3-BFE0-C62FFDFE3DF6}">
      <dgm:prSet/>
      <dgm:spPr/>
      <dgm:t>
        <a:bodyPr/>
        <a:lstStyle/>
        <a:p>
          <a:endParaRPr lang="en-US"/>
        </a:p>
      </dgm:t>
    </dgm:pt>
    <dgm:pt modelId="{C09B749D-9CF7-492C-B341-D9553818451B}" type="pres">
      <dgm:prSet presAssocID="{D0F07F19-1F50-4B42-A7A0-278DF9D25BB1}" presName="Name0" presStyleCnt="0">
        <dgm:presLayoutVars>
          <dgm:animLvl val="lvl"/>
          <dgm:resizeHandles val="exact"/>
        </dgm:presLayoutVars>
      </dgm:prSet>
      <dgm:spPr/>
    </dgm:pt>
    <dgm:pt modelId="{8EEF3829-836D-4E60-A9BC-8F0AD18883EE}" type="pres">
      <dgm:prSet presAssocID="{2EE95FC5-CD6B-4A50-9262-DC414E16C3EA}" presName="compositeNode" presStyleCnt="0">
        <dgm:presLayoutVars>
          <dgm:bulletEnabled val="1"/>
        </dgm:presLayoutVars>
      </dgm:prSet>
      <dgm:spPr/>
    </dgm:pt>
    <dgm:pt modelId="{5947A689-FC4A-4FDF-BDDD-890A8474DEF9}" type="pres">
      <dgm:prSet presAssocID="{2EE95FC5-CD6B-4A50-9262-DC414E16C3EA}" presName="bgRect" presStyleLbl="bgAccFollowNode1" presStyleIdx="0" presStyleCnt="3"/>
      <dgm:spPr/>
    </dgm:pt>
    <dgm:pt modelId="{94E9EF1A-1D07-4210-9402-6C559E90358A}" type="pres">
      <dgm:prSet presAssocID="{C99EBBB1-E916-471C-83C9-ABE85B42AC26}" presName="sibTransNodeCircle" presStyleLbl="alignNode1" presStyleIdx="0" presStyleCnt="6" custScaleX="60312" custScaleY="35593">
        <dgm:presLayoutVars>
          <dgm:chMax val="0"/>
          <dgm:bulletEnabled/>
        </dgm:presLayoutVars>
      </dgm:prSet>
      <dgm:spPr>
        <a:prstGeom prst="rect">
          <a:avLst/>
        </a:prstGeom>
      </dgm:spPr>
    </dgm:pt>
    <dgm:pt modelId="{B9E74D06-8974-46A7-BDE8-CAC0846523DB}" type="pres">
      <dgm:prSet presAssocID="{2EE95FC5-CD6B-4A50-9262-DC414E16C3EA}" presName="bottomLine" presStyleLbl="alignNode1" presStyleIdx="1" presStyleCnt="6">
        <dgm:presLayoutVars/>
      </dgm:prSet>
      <dgm:spPr/>
    </dgm:pt>
    <dgm:pt modelId="{815671D8-22AE-4967-8461-EBC1C9F97F94}" type="pres">
      <dgm:prSet presAssocID="{2EE95FC5-CD6B-4A50-9262-DC414E16C3EA}" presName="nodeText" presStyleLbl="bgAccFollowNode1" presStyleIdx="0" presStyleCnt="3">
        <dgm:presLayoutVars>
          <dgm:bulletEnabled val="1"/>
        </dgm:presLayoutVars>
      </dgm:prSet>
      <dgm:spPr/>
    </dgm:pt>
    <dgm:pt modelId="{4345A606-3100-40DC-847D-F26F8DFFB0A4}" type="pres">
      <dgm:prSet presAssocID="{C99EBBB1-E916-471C-83C9-ABE85B42AC26}" presName="sibTrans" presStyleCnt="0"/>
      <dgm:spPr/>
    </dgm:pt>
    <dgm:pt modelId="{9D438F26-CD1B-4D67-AF02-B4D0BD99464E}" type="pres">
      <dgm:prSet presAssocID="{F05611F0-8256-4954-B6CB-ED6B4F2DD397}" presName="compositeNode" presStyleCnt="0">
        <dgm:presLayoutVars>
          <dgm:bulletEnabled val="1"/>
        </dgm:presLayoutVars>
      </dgm:prSet>
      <dgm:spPr/>
    </dgm:pt>
    <dgm:pt modelId="{5C8F9B26-840A-4F96-8D27-2D7E00511C9A}" type="pres">
      <dgm:prSet presAssocID="{F05611F0-8256-4954-B6CB-ED6B4F2DD397}" presName="bgRect" presStyleLbl="bgAccFollowNode1" presStyleIdx="1" presStyleCnt="3" custLinFactNeighborX="1787"/>
      <dgm:spPr/>
    </dgm:pt>
    <dgm:pt modelId="{DAC041B6-6570-477A-B4C1-5CB7E0EFE0DC}" type="pres">
      <dgm:prSet presAssocID="{6BD5265A-8333-420D-BDB2-65F10B3EBD76}" presName="sibTransNodeCircle" presStyleLbl="alignNode1" presStyleIdx="2" presStyleCnt="6" custScaleX="60208" custScaleY="40901">
        <dgm:presLayoutVars>
          <dgm:chMax val="0"/>
          <dgm:bulletEnabled/>
        </dgm:presLayoutVars>
      </dgm:prSet>
      <dgm:spPr>
        <a:prstGeom prst="rect">
          <a:avLst/>
        </a:prstGeom>
      </dgm:spPr>
    </dgm:pt>
    <dgm:pt modelId="{F8ADDB2A-2689-4ACF-8222-B372EB5C8D35}" type="pres">
      <dgm:prSet presAssocID="{F05611F0-8256-4954-B6CB-ED6B4F2DD397}" presName="bottomLine" presStyleLbl="alignNode1" presStyleIdx="3" presStyleCnt="6">
        <dgm:presLayoutVars/>
      </dgm:prSet>
      <dgm:spPr/>
    </dgm:pt>
    <dgm:pt modelId="{36EB2DDF-B510-4B3C-AF9A-757E14A78E4D}" type="pres">
      <dgm:prSet presAssocID="{F05611F0-8256-4954-B6CB-ED6B4F2DD397}" presName="nodeText" presStyleLbl="bgAccFollowNode1" presStyleIdx="1" presStyleCnt="3">
        <dgm:presLayoutVars>
          <dgm:bulletEnabled val="1"/>
        </dgm:presLayoutVars>
      </dgm:prSet>
      <dgm:spPr/>
    </dgm:pt>
    <dgm:pt modelId="{8BDDBF6E-ECE6-4E6A-B0D3-17197BA824D3}" type="pres">
      <dgm:prSet presAssocID="{6BD5265A-8333-420D-BDB2-65F10B3EBD76}" presName="sibTrans" presStyleCnt="0"/>
      <dgm:spPr/>
    </dgm:pt>
    <dgm:pt modelId="{46746BF8-8C13-403D-B74A-6BA79A7FA811}" type="pres">
      <dgm:prSet presAssocID="{140952D0-0E1D-4F48-9F16-53581487CFA0}" presName="compositeNode" presStyleCnt="0">
        <dgm:presLayoutVars>
          <dgm:bulletEnabled val="1"/>
        </dgm:presLayoutVars>
      </dgm:prSet>
      <dgm:spPr/>
    </dgm:pt>
    <dgm:pt modelId="{7ACBA089-E576-4FF4-865F-C3BBF7659A23}" type="pres">
      <dgm:prSet presAssocID="{140952D0-0E1D-4F48-9F16-53581487CFA0}" presName="bgRect" presStyleLbl="bgAccFollowNode1" presStyleIdx="2" presStyleCnt="3"/>
      <dgm:spPr/>
    </dgm:pt>
    <dgm:pt modelId="{3CBA3CC0-D70A-4B98-9329-64604EDF25F0}" type="pres">
      <dgm:prSet presAssocID="{2804F27C-9BA9-4D07-AB02-74BE7DFA2C0E}" presName="sibTransNodeCircle" presStyleLbl="alignNode1" presStyleIdx="4" presStyleCnt="6" custScaleX="61768" custScaleY="39132">
        <dgm:presLayoutVars>
          <dgm:chMax val="0"/>
          <dgm:bulletEnabled/>
        </dgm:presLayoutVars>
      </dgm:prSet>
      <dgm:spPr>
        <a:prstGeom prst="rect">
          <a:avLst/>
        </a:prstGeom>
      </dgm:spPr>
    </dgm:pt>
    <dgm:pt modelId="{5BE72261-3EB3-4585-8739-2FFBAED12B80}" type="pres">
      <dgm:prSet presAssocID="{140952D0-0E1D-4F48-9F16-53581487CFA0}" presName="bottomLine" presStyleLbl="alignNode1" presStyleIdx="5" presStyleCnt="6">
        <dgm:presLayoutVars/>
      </dgm:prSet>
      <dgm:spPr/>
    </dgm:pt>
    <dgm:pt modelId="{64EF213D-B16C-4AC2-8183-B62F7FC17277}" type="pres">
      <dgm:prSet presAssocID="{140952D0-0E1D-4F48-9F16-53581487CFA0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C0185933-A2E8-4CA8-BE2D-4651F528D2DE}" type="presOf" srcId="{2EE95FC5-CD6B-4A50-9262-DC414E16C3EA}" destId="{815671D8-22AE-4967-8461-EBC1C9F97F94}" srcOrd="1" destOrd="0" presId="urn:microsoft.com/office/officeart/2016/7/layout/BasicLinearProcessNumbered#1"/>
    <dgm:cxn modelId="{2218E939-6CA8-4442-A4E7-EF92FEA01DDF}" type="presOf" srcId="{140952D0-0E1D-4F48-9F16-53581487CFA0}" destId="{7ACBA089-E576-4FF4-865F-C3BBF7659A23}" srcOrd="0" destOrd="0" presId="urn:microsoft.com/office/officeart/2016/7/layout/BasicLinearProcessNumbered#1"/>
    <dgm:cxn modelId="{23907F3B-DE45-45CF-9707-5E4F6F6973DA}" type="presOf" srcId="{D0F07F19-1F50-4B42-A7A0-278DF9D25BB1}" destId="{C09B749D-9CF7-492C-B341-D9553818451B}" srcOrd="0" destOrd="0" presId="urn:microsoft.com/office/officeart/2016/7/layout/BasicLinearProcessNumbered#1"/>
    <dgm:cxn modelId="{AFE8A667-BFCC-42CE-A7FE-3066C60B154E}" type="presOf" srcId="{F05611F0-8256-4954-B6CB-ED6B4F2DD397}" destId="{5C8F9B26-840A-4F96-8D27-2D7E00511C9A}" srcOrd="0" destOrd="0" presId="urn:microsoft.com/office/officeart/2016/7/layout/BasicLinearProcessNumbered#1"/>
    <dgm:cxn modelId="{40CAD671-AB1B-4EF2-BD4C-E4C43639C27E}" type="presOf" srcId="{2EE95FC5-CD6B-4A50-9262-DC414E16C3EA}" destId="{5947A689-FC4A-4FDF-BDDD-890A8474DEF9}" srcOrd="0" destOrd="0" presId="urn:microsoft.com/office/officeart/2016/7/layout/BasicLinearProcessNumbered#1"/>
    <dgm:cxn modelId="{9CDE7D88-716E-4C97-9A52-FF7131643C5F}" type="presOf" srcId="{F05611F0-8256-4954-B6CB-ED6B4F2DD397}" destId="{36EB2DDF-B510-4B3C-AF9A-757E14A78E4D}" srcOrd="1" destOrd="0" presId="urn:microsoft.com/office/officeart/2016/7/layout/BasicLinearProcessNumbered#1"/>
    <dgm:cxn modelId="{DD5C168A-90C7-41E2-9576-A79BBC6325CE}" type="presOf" srcId="{C99EBBB1-E916-471C-83C9-ABE85B42AC26}" destId="{94E9EF1A-1D07-4210-9402-6C559E90358A}" srcOrd="0" destOrd="0" presId="urn:microsoft.com/office/officeart/2016/7/layout/BasicLinearProcessNumbered#1"/>
    <dgm:cxn modelId="{CBD31B8E-CB23-4FA8-93FE-5BB4814BBB0B}" type="presOf" srcId="{2804F27C-9BA9-4D07-AB02-74BE7DFA2C0E}" destId="{3CBA3CC0-D70A-4B98-9329-64604EDF25F0}" srcOrd="0" destOrd="0" presId="urn:microsoft.com/office/officeart/2016/7/layout/BasicLinearProcessNumbered#1"/>
    <dgm:cxn modelId="{B3F19EC2-A372-4EC3-BFE0-C62FFDFE3DF6}" srcId="{D0F07F19-1F50-4B42-A7A0-278DF9D25BB1}" destId="{2EE95FC5-CD6B-4A50-9262-DC414E16C3EA}" srcOrd="0" destOrd="0" parTransId="{75374347-884B-4721-8CFF-DF080F5B1C79}" sibTransId="{C99EBBB1-E916-471C-83C9-ABE85B42AC26}"/>
    <dgm:cxn modelId="{40F5D2CB-DECC-41AF-8388-AD6EA6907126}" type="presOf" srcId="{6BD5265A-8333-420D-BDB2-65F10B3EBD76}" destId="{DAC041B6-6570-477A-B4C1-5CB7E0EFE0DC}" srcOrd="0" destOrd="0" presId="urn:microsoft.com/office/officeart/2016/7/layout/BasicLinearProcessNumbered#1"/>
    <dgm:cxn modelId="{914FACD2-336A-4471-9E99-312B3F8EAB04}" srcId="{D0F07F19-1F50-4B42-A7A0-278DF9D25BB1}" destId="{F05611F0-8256-4954-B6CB-ED6B4F2DD397}" srcOrd="1" destOrd="0" parTransId="{CD7328D6-9FAE-4506-9BDB-E06A571EC1D4}" sibTransId="{6BD5265A-8333-420D-BDB2-65F10B3EBD76}"/>
    <dgm:cxn modelId="{B07163E8-ADEC-492A-8F07-7E5786AB23AE}" srcId="{D0F07F19-1F50-4B42-A7A0-278DF9D25BB1}" destId="{140952D0-0E1D-4F48-9F16-53581487CFA0}" srcOrd="2" destOrd="0" parTransId="{790C446F-6917-41E7-BE01-7AFE2676D505}" sibTransId="{2804F27C-9BA9-4D07-AB02-74BE7DFA2C0E}"/>
    <dgm:cxn modelId="{27E5EDFC-7359-48F6-8E3F-270CF15B8D2C}" type="presOf" srcId="{140952D0-0E1D-4F48-9F16-53581487CFA0}" destId="{64EF213D-B16C-4AC2-8183-B62F7FC17277}" srcOrd="1" destOrd="0" presId="urn:microsoft.com/office/officeart/2016/7/layout/BasicLinearProcessNumbered#1"/>
    <dgm:cxn modelId="{B5FABEA6-FE83-4DC3-A3AB-25B621203785}" type="presParOf" srcId="{C09B749D-9CF7-492C-B341-D9553818451B}" destId="{8EEF3829-836D-4E60-A9BC-8F0AD18883EE}" srcOrd="0" destOrd="0" presId="urn:microsoft.com/office/officeart/2016/7/layout/BasicLinearProcessNumbered#1"/>
    <dgm:cxn modelId="{E8C71572-9F0A-4ED2-BA52-A961EB56A76C}" type="presParOf" srcId="{8EEF3829-836D-4E60-A9BC-8F0AD18883EE}" destId="{5947A689-FC4A-4FDF-BDDD-890A8474DEF9}" srcOrd="0" destOrd="0" presId="urn:microsoft.com/office/officeart/2016/7/layout/BasicLinearProcessNumbered#1"/>
    <dgm:cxn modelId="{67C04E6E-4316-4DC8-9615-DBC47E4DDF35}" type="presParOf" srcId="{8EEF3829-836D-4E60-A9BC-8F0AD18883EE}" destId="{94E9EF1A-1D07-4210-9402-6C559E90358A}" srcOrd="1" destOrd="0" presId="urn:microsoft.com/office/officeart/2016/7/layout/BasicLinearProcessNumbered#1"/>
    <dgm:cxn modelId="{003FA2D7-FBDD-45A5-BDB1-BBCD5557649A}" type="presParOf" srcId="{8EEF3829-836D-4E60-A9BC-8F0AD18883EE}" destId="{B9E74D06-8974-46A7-BDE8-CAC0846523DB}" srcOrd="2" destOrd="0" presId="urn:microsoft.com/office/officeart/2016/7/layout/BasicLinearProcessNumbered#1"/>
    <dgm:cxn modelId="{3E9A9986-48DD-4CC7-91FE-1707EBC7E65A}" type="presParOf" srcId="{8EEF3829-836D-4E60-A9BC-8F0AD18883EE}" destId="{815671D8-22AE-4967-8461-EBC1C9F97F94}" srcOrd="3" destOrd="0" presId="urn:microsoft.com/office/officeart/2016/7/layout/BasicLinearProcessNumbered#1"/>
    <dgm:cxn modelId="{2711AD4E-AE27-4FCF-8A6A-77C0EB08E796}" type="presParOf" srcId="{C09B749D-9CF7-492C-B341-D9553818451B}" destId="{4345A606-3100-40DC-847D-F26F8DFFB0A4}" srcOrd="1" destOrd="0" presId="urn:microsoft.com/office/officeart/2016/7/layout/BasicLinearProcessNumbered#1"/>
    <dgm:cxn modelId="{71DE8450-1714-444C-A82B-015776242CCF}" type="presParOf" srcId="{C09B749D-9CF7-492C-B341-D9553818451B}" destId="{9D438F26-CD1B-4D67-AF02-B4D0BD99464E}" srcOrd="2" destOrd="0" presId="urn:microsoft.com/office/officeart/2016/7/layout/BasicLinearProcessNumbered#1"/>
    <dgm:cxn modelId="{5C537732-B693-4D12-B5ED-85D7EFE25956}" type="presParOf" srcId="{9D438F26-CD1B-4D67-AF02-B4D0BD99464E}" destId="{5C8F9B26-840A-4F96-8D27-2D7E00511C9A}" srcOrd="0" destOrd="0" presId="urn:microsoft.com/office/officeart/2016/7/layout/BasicLinearProcessNumbered#1"/>
    <dgm:cxn modelId="{A7EE3BFC-F03A-45E6-B212-83404EE12240}" type="presParOf" srcId="{9D438F26-CD1B-4D67-AF02-B4D0BD99464E}" destId="{DAC041B6-6570-477A-B4C1-5CB7E0EFE0DC}" srcOrd="1" destOrd="0" presId="urn:microsoft.com/office/officeart/2016/7/layout/BasicLinearProcessNumbered#1"/>
    <dgm:cxn modelId="{5F897C40-4F74-425D-8ECE-E06A106892E5}" type="presParOf" srcId="{9D438F26-CD1B-4D67-AF02-B4D0BD99464E}" destId="{F8ADDB2A-2689-4ACF-8222-B372EB5C8D35}" srcOrd="2" destOrd="0" presId="urn:microsoft.com/office/officeart/2016/7/layout/BasicLinearProcessNumbered#1"/>
    <dgm:cxn modelId="{B161A182-985E-47E7-B65C-F6AD87BFA0F7}" type="presParOf" srcId="{9D438F26-CD1B-4D67-AF02-B4D0BD99464E}" destId="{36EB2DDF-B510-4B3C-AF9A-757E14A78E4D}" srcOrd="3" destOrd="0" presId="urn:microsoft.com/office/officeart/2016/7/layout/BasicLinearProcessNumbered#1"/>
    <dgm:cxn modelId="{FDEB4A67-6531-4467-87D6-1AE9F901F051}" type="presParOf" srcId="{C09B749D-9CF7-492C-B341-D9553818451B}" destId="{8BDDBF6E-ECE6-4E6A-B0D3-17197BA824D3}" srcOrd="3" destOrd="0" presId="urn:microsoft.com/office/officeart/2016/7/layout/BasicLinearProcessNumbered#1"/>
    <dgm:cxn modelId="{952C4F1E-455C-44B2-8633-E11FFDA1CF16}" type="presParOf" srcId="{C09B749D-9CF7-492C-B341-D9553818451B}" destId="{46746BF8-8C13-403D-B74A-6BA79A7FA811}" srcOrd="4" destOrd="0" presId="urn:microsoft.com/office/officeart/2016/7/layout/BasicLinearProcessNumbered#1"/>
    <dgm:cxn modelId="{199291F3-CB47-4BB7-8551-CC7D94A62A3D}" type="presParOf" srcId="{46746BF8-8C13-403D-B74A-6BA79A7FA811}" destId="{7ACBA089-E576-4FF4-865F-C3BBF7659A23}" srcOrd="0" destOrd="0" presId="urn:microsoft.com/office/officeart/2016/7/layout/BasicLinearProcessNumbered#1"/>
    <dgm:cxn modelId="{14456339-3232-4F27-8745-6AE7ED279122}" type="presParOf" srcId="{46746BF8-8C13-403D-B74A-6BA79A7FA811}" destId="{3CBA3CC0-D70A-4B98-9329-64604EDF25F0}" srcOrd="1" destOrd="0" presId="urn:microsoft.com/office/officeart/2016/7/layout/BasicLinearProcessNumbered#1"/>
    <dgm:cxn modelId="{A8938D10-3458-4190-A261-C341522970A2}" type="presParOf" srcId="{46746BF8-8C13-403D-B74A-6BA79A7FA811}" destId="{5BE72261-3EB3-4585-8739-2FFBAED12B80}" srcOrd="2" destOrd="0" presId="urn:microsoft.com/office/officeart/2016/7/layout/BasicLinearProcessNumbered#1"/>
    <dgm:cxn modelId="{C1F113A0-9F7B-4396-8E1F-EC384DF862FF}" type="presParOf" srcId="{46746BF8-8C13-403D-B74A-6BA79A7FA811}" destId="{64EF213D-B16C-4AC2-8183-B62F7FC17277}" srcOrd="3" destOrd="0" presId="urn:microsoft.com/office/officeart/2016/7/layout/BasicLinearProcessNumbered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0F07F19-1F50-4B42-A7A0-278DF9D25BB1}" type="doc">
      <dgm:prSet loTypeId="urn:microsoft.com/office/officeart/2016/7/layout/BasicLinearProcessNumbered#1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05611F0-8256-4954-B6CB-ED6B4F2DD397}">
      <dgm:prSet custT="1"/>
      <dgm:spPr/>
      <dgm:t>
        <a:bodyPr lIns="288000"/>
        <a:lstStyle/>
        <a:p>
          <a:pPr marL="0" marR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Analyzing </a:t>
          </a:r>
        </a:p>
        <a:p>
          <a:pPr marL="0" marR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Form-Genre (&amp; Media)</a:t>
          </a:r>
          <a:br>
            <a:rPr lang="en-US" sz="2000" b="1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</a:br>
          <a:endParaRPr lang="en-US" sz="2000" b="1" dirty="0">
            <a:solidFill>
              <a:schemeClr val="accent1">
                <a:lumMod val="75000"/>
              </a:schemeClr>
            </a:solidFill>
            <a:latin typeface="Sitka Text" pitchFamily="2" charset="0"/>
          </a:endParaRPr>
        </a:p>
        <a:p>
          <a:pPr marL="0" marR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dirty="0" err="1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i</a:t>
          </a:r>
          <a:r>
            <a:rPr lang="en-US" sz="2000" b="1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. Structure</a:t>
          </a:r>
        </a:p>
        <a:p>
          <a:pPr marL="0" marR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ii. Histories/Lineages</a:t>
          </a:r>
        </a:p>
        <a:p>
          <a:pPr marL="0" marR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 </a:t>
          </a:r>
        </a:p>
        <a:p>
          <a:pPr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dirty="0"/>
        </a:p>
      </dgm:t>
    </dgm:pt>
    <dgm:pt modelId="{CD7328D6-9FAE-4506-9BDB-E06A571EC1D4}" type="parTrans" cxnId="{914FACD2-336A-4471-9E99-312B3F8EAB04}">
      <dgm:prSet/>
      <dgm:spPr/>
      <dgm:t>
        <a:bodyPr/>
        <a:lstStyle/>
        <a:p>
          <a:endParaRPr lang="en-US"/>
        </a:p>
      </dgm:t>
    </dgm:pt>
    <dgm:pt modelId="{6BD5265A-8333-420D-BDB2-65F10B3EBD76}" type="sibTrans" cxnId="{914FACD2-336A-4471-9E99-312B3F8EAB04}">
      <dgm:prSet phldrT="1" phldr="0"/>
      <dgm:spPr/>
      <dgm:t>
        <a:bodyPr/>
        <a:lstStyle/>
        <a:p>
          <a:r>
            <a:rPr lang="en-US"/>
            <a:t>1</a:t>
          </a:r>
          <a:endParaRPr lang="en-US" dirty="0"/>
        </a:p>
      </dgm:t>
    </dgm:pt>
    <dgm:pt modelId="{140952D0-0E1D-4F48-9F16-53581487CFA0}">
      <dgm:prSet custT="1"/>
      <dgm:spPr/>
      <dgm:t>
        <a:bodyPr lIns="288000"/>
        <a:lstStyle/>
        <a:p>
          <a:pPr marL="0" marR="0" indent="0" defTabSz="914400" eaLnBrk="1" fontAlgn="auto" latinLnBrk="0" hangingPunct="1">
            <a:lnSpc>
              <a:spcPct val="100000"/>
            </a:lnSpc>
            <a:spcBef>
              <a:spcPts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Close Textual Reading</a:t>
          </a:r>
        </a:p>
        <a:p>
          <a:pPr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500" dirty="0"/>
        </a:p>
      </dgm:t>
    </dgm:pt>
    <dgm:pt modelId="{790C446F-6917-41E7-BE01-7AFE2676D505}" type="parTrans" cxnId="{B07163E8-ADEC-492A-8F07-7E5786AB23AE}">
      <dgm:prSet/>
      <dgm:spPr/>
      <dgm:t>
        <a:bodyPr/>
        <a:lstStyle/>
        <a:p>
          <a:endParaRPr lang="en-US"/>
        </a:p>
      </dgm:t>
    </dgm:pt>
    <dgm:pt modelId="{2804F27C-9BA9-4D07-AB02-74BE7DFA2C0E}" type="sibTrans" cxnId="{B07163E8-ADEC-492A-8F07-7E5786AB23AE}">
      <dgm:prSet phldrT="2" phldr="0"/>
      <dgm:spPr/>
      <dgm:t>
        <a:bodyPr/>
        <a:lstStyle/>
        <a:p>
          <a:r>
            <a:rPr lang="en-US"/>
            <a:t>2</a:t>
          </a:r>
          <a:endParaRPr lang="en-US" dirty="0"/>
        </a:p>
      </dgm:t>
    </dgm:pt>
    <dgm:pt modelId="{C09B749D-9CF7-492C-B341-D9553818451B}" type="pres">
      <dgm:prSet presAssocID="{D0F07F19-1F50-4B42-A7A0-278DF9D25BB1}" presName="Name0" presStyleCnt="0">
        <dgm:presLayoutVars>
          <dgm:animLvl val="lvl"/>
          <dgm:resizeHandles val="exact"/>
        </dgm:presLayoutVars>
      </dgm:prSet>
      <dgm:spPr/>
    </dgm:pt>
    <dgm:pt modelId="{9D438F26-CD1B-4D67-AF02-B4D0BD99464E}" type="pres">
      <dgm:prSet presAssocID="{F05611F0-8256-4954-B6CB-ED6B4F2DD397}" presName="compositeNode" presStyleCnt="0">
        <dgm:presLayoutVars>
          <dgm:bulletEnabled val="1"/>
        </dgm:presLayoutVars>
      </dgm:prSet>
      <dgm:spPr/>
    </dgm:pt>
    <dgm:pt modelId="{5C8F9B26-840A-4F96-8D27-2D7E00511C9A}" type="pres">
      <dgm:prSet presAssocID="{F05611F0-8256-4954-B6CB-ED6B4F2DD397}" presName="bgRect" presStyleLbl="bgAccFollowNode1" presStyleIdx="0" presStyleCnt="2" custScaleX="70829" custScaleY="86113" custLinFactNeighborX="-13698" custLinFactNeighborY="-5354"/>
      <dgm:spPr/>
    </dgm:pt>
    <dgm:pt modelId="{DAC041B6-6570-477A-B4C1-5CB7E0EFE0DC}" type="pres">
      <dgm:prSet presAssocID="{6BD5265A-8333-420D-BDB2-65F10B3EBD76}" presName="sibTransNodeCircle" presStyleLbl="alignNode1" presStyleIdx="0" presStyleCnt="4" custScaleX="60208" custScaleY="40901" custLinFactNeighborX="-50929" custLinFactNeighborY="-48765">
        <dgm:presLayoutVars>
          <dgm:chMax val="0"/>
          <dgm:bulletEnabled/>
        </dgm:presLayoutVars>
      </dgm:prSet>
      <dgm:spPr>
        <a:prstGeom prst="rect">
          <a:avLst/>
        </a:prstGeom>
      </dgm:spPr>
    </dgm:pt>
    <dgm:pt modelId="{F8ADDB2A-2689-4ACF-8222-B372EB5C8D35}" type="pres">
      <dgm:prSet presAssocID="{F05611F0-8256-4954-B6CB-ED6B4F2DD397}" presName="bottomLine" presStyleLbl="alignNode1" presStyleIdx="1" presStyleCnt="4">
        <dgm:presLayoutVars/>
      </dgm:prSet>
      <dgm:spPr/>
    </dgm:pt>
    <dgm:pt modelId="{36EB2DDF-B510-4B3C-AF9A-757E14A78E4D}" type="pres">
      <dgm:prSet presAssocID="{F05611F0-8256-4954-B6CB-ED6B4F2DD397}" presName="nodeText" presStyleLbl="bgAccFollowNode1" presStyleIdx="0" presStyleCnt="2">
        <dgm:presLayoutVars>
          <dgm:bulletEnabled val="1"/>
        </dgm:presLayoutVars>
      </dgm:prSet>
      <dgm:spPr/>
    </dgm:pt>
    <dgm:pt modelId="{B347E09E-152B-4AF6-814B-08181B2D3900}" type="pres">
      <dgm:prSet presAssocID="{6BD5265A-8333-420D-BDB2-65F10B3EBD76}" presName="sibTrans" presStyleCnt="0"/>
      <dgm:spPr/>
    </dgm:pt>
    <dgm:pt modelId="{46746BF8-8C13-403D-B74A-6BA79A7FA811}" type="pres">
      <dgm:prSet presAssocID="{140952D0-0E1D-4F48-9F16-53581487CFA0}" presName="compositeNode" presStyleCnt="0">
        <dgm:presLayoutVars>
          <dgm:bulletEnabled val="1"/>
        </dgm:presLayoutVars>
      </dgm:prSet>
      <dgm:spPr/>
    </dgm:pt>
    <dgm:pt modelId="{7ACBA089-E576-4FF4-865F-C3BBF7659A23}" type="pres">
      <dgm:prSet presAssocID="{140952D0-0E1D-4F48-9F16-53581487CFA0}" presName="bgRect" presStyleLbl="bgAccFollowNode1" presStyleIdx="1" presStyleCnt="2" custScaleX="63060" custScaleY="88052" custLinFactNeighborX="16799" custLinFactNeighborY="-3451"/>
      <dgm:spPr/>
    </dgm:pt>
    <dgm:pt modelId="{3CBA3CC0-D70A-4B98-9329-64604EDF25F0}" type="pres">
      <dgm:prSet presAssocID="{2804F27C-9BA9-4D07-AB02-74BE7DFA2C0E}" presName="sibTransNodeCircle" presStyleLbl="alignNode1" presStyleIdx="2" presStyleCnt="4" custScaleX="61768" custScaleY="39132" custLinFactNeighborX="50065" custLinFactNeighborY="-41817">
        <dgm:presLayoutVars>
          <dgm:chMax val="0"/>
          <dgm:bulletEnabled/>
        </dgm:presLayoutVars>
      </dgm:prSet>
      <dgm:spPr>
        <a:prstGeom prst="rect">
          <a:avLst/>
        </a:prstGeom>
      </dgm:spPr>
    </dgm:pt>
    <dgm:pt modelId="{5BE72261-3EB3-4585-8739-2FFBAED12B80}" type="pres">
      <dgm:prSet presAssocID="{140952D0-0E1D-4F48-9F16-53581487CFA0}" presName="bottomLine" presStyleLbl="alignNode1" presStyleIdx="3" presStyleCnt="4">
        <dgm:presLayoutVars/>
      </dgm:prSet>
      <dgm:spPr/>
    </dgm:pt>
    <dgm:pt modelId="{64EF213D-B16C-4AC2-8183-B62F7FC17277}" type="pres">
      <dgm:prSet presAssocID="{140952D0-0E1D-4F48-9F16-53581487CFA0}" presName="nodeText" presStyleLbl="bgAccFollowNode1" presStyleIdx="1" presStyleCnt="2">
        <dgm:presLayoutVars>
          <dgm:bulletEnabled val="1"/>
        </dgm:presLayoutVars>
      </dgm:prSet>
      <dgm:spPr/>
    </dgm:pt>
  </dgm:ptLst>
  <dgm:cxnLst>
    <dgm:cxn modelId="{4F9E5C0C-6E4B-4CEC-828D-0BBD6AE60191}" type="presOf" srcId="{140952D0-0E1D-4F48-9F16-53581487CFA0}" destId="{7ACBA089-E576-4FF4-865F-C3BBF7659A23}" srcOrd="0" destOrd="0" presId="urn:microsoft.com/office/officeart/2016/7/layout/BasicLinearProcessNumbered#1"/>
    <dgm:cxn modelId="{23907F3B-DE45-45CF-9707-5E4F6F6973DA}" type="presOf" srcId="{D0F07F19-1F50-4B42-A7A0-278DF9D25BB1}" destId="{C09B749D-9CF7-492C-B341-D9553818451B}" srcOrd="0" destOrd="0" presId="urn:microsoft.com/office/officeart/2016/7/layout/BasicLinearProcessNumbered#1"/>
    <dgm:cxn modelId="{4DD0286D-B056-4FAC-8F33-D5658F65F7CC}" type="presOf" srcId="{F05611F0-8256-4954-B6CB-ED6B4F2DD397}" destId="{5C8F9B26-840A-4F96-8D27-2D7E00511C9A}" srcOrd="0" destOrd="0" presId="urn:microsoft.com/office/officeart/2016/7/layout/BasicLinearProcessNumbered#1"/>
    <dgm:cxn modelId="{EC783899-8B37-4D59-B07C-3496738517DA}" type="presOf" srcId="{2804F27C-9BA9-4D07-AB02-74BE7DFA2C0E}" destId="{3CBA3CC0-D70A-4B98-9329-64604EDF25F0}" srcOrd="0" destOrd="0" presId="urn:microsoft.com/office/officeart/2016/7/layout/BasicLinearProcessNumbered#1"/>
    <dgm:cxn modelId="{F24B20CA-9704-447B-B097-1AE5126A51C2}" type="presOf" srcId="{F05611F0-8256-4954-B6CB-ED6B4F2DD397}" destId="{36EB2DDF-B510-4B3C-AF9A-757E14A78E4D}" srcOrd="1" destOrd="0" presId="urn:microsoft.com/office/officeart/2016/7/layout/BasicLinearProcessNumbered#1"/>
    <dgm:cxn modelId="{C290BFCD-35D0-45B2-B401-1BA440B90C33}" type="presOf" srcId="{6BD5265A-8333-420D-BDB2-65F10B3EBD76}" destId="{DAC041B6-6570-477A-B4C1-5CB7E0EFE0DC}" srcOrd="0" destOrd="0" presId="urn:microsoft.com/office/officeart/2016/7/layout/BasicLinearProcessNumbered#1"/>
    <dgm:cxn modelId="{EBE61FCF-B5B1-45BE-86A9-F78D95ED9C03}" type="presOf" srcId="{140952D0-0E1D-4F48-9F16-53581487CFA0}" destId="{64EF213D-B16C-4AC2-8183-B62F7FC17277}" srcOrd="1" destOrd="0" presId="urn:microsoft.com/office/officeart/2016/7/layout/BasicLinearProcessNumbered#1"/>
    <dgm:cxn modelId="{914FACD2-336A-4471-9E99-312B3F8EAB04}" srcId="{D0F07F19-1F50-4B42-A7A0-278DF9D25BB1}" destId="{F05611F0-8256-4954-B6CB-ED6B4F2DD397}" srcOrd="0" destOrd="0" parTransId="{CD7328D6-9FAE-4506-9BDB-E06A571EC1D4}" sibTransId="{6BD5265A-8333-420D-BDB2-65F10B3EBD76}"/>
    <dgm:cxn modelId="{B07163E8-ADEC-492A-8F07-7E5786AB23AE}" srcId="{D0F07F19-1F50-4B42-A7A0-278DF9D25BB1}" destId="{140952D0-0E1D-4F48-9F16-53581487CFA0}" srcOrd="1" destOrd="0" parTransId="{790C446F-6917-41E7-BE01-7AFE2676D505}" sibTransId="{2804F27C-9BA9-4D07-AB02-74BE7DFA2C0E}"/>
    <dgm:cxn modelId="{681945E1-C1F4-437F-9BE8-AFADE6EC9032}" type="presParOf" srcId="{C09B749D-9CF7-492C-B341-D9553818451B}" destId="{9D438F26-CD1B-4D67-AF02-B4D0BD99464E}" srcOrd="0" destOrd="0" presId="urn:microsoft.com/office/officeart/2016/7/layout/BasicLinearProcessNumbered#1"/>
    <dgm:cxn modelId="{24AD38C4-ED2E-4642-9F20-811B4DF0FA92}" type="presParOf" srcId="{9D438F26-CD1B-4D67-AF02-B4D0BD99464E}" destId="{5C8F9B26-840A-4F96-8D27-2D7E00511C9A}" srcOrd="0" destOrd="0" presId="urn:microsoft.com/office/officeart/2016/7/layout/BasicLinearProcessNumbered#1"/>
    <dgm:cxn modelId="{03482C68-9437-4F8F-B44A-FBA19097EE15}" type="presParOf" srcId="{9D438F26-CD1B-4D67-AF02-B4D0BD99464E}" destId="{DAC041B6-6570-477A-B4C1-5CB7E0EFE0DC}" srcOrd="1" destOrd="0" presId="urn:microsoft.com/office/officeart/2016/7/layout/BasicLinearProcessNumbered#1"/>
    <dgm:cxn modelId="{E5D582F7-6E37-4A97-9B16-4A999D58E6DD}" type="presParOf" srcId="{9D438F26-CD1B-4D67-AF02-B4D0BD99464E}" destId="{F8ADDB2A-2689-4ACF-8222-B372EB5C8D35}" srcOrd="2" destOrd="0" presId="urn:microsoft.com/office/officeart/2016/7/layout/BasicLinearProcessNumbered#1"/>
    <dgm:cxn modelId="{04E03170-80E0-4E90-9411-31C4C66734E2}" type="presParOf" srcId="{9D438F26-CD1B-4D67-AF02-B4D0BD99464E}" destId="{36EB2DDF-B510-4B3C-AF9A-757E14A78E4D}" srcOrd="3" destOrd="0" presId="urn:microsoft.com/office/officeart/2016/7/layout/BasicLinearProcessNumbered#1"/>
    <dgm:cxn modelId="{540BCFDA-C249-4786-858F-6260C4614C81}" type="presParOf" srcId="{C09B749D-9CF7-492C-B341-D9553818451B}" destId="{B347E09E-152B-4AF6-814B-08181B2D3900}" srcOrd="1" destOrd="0" presId="urn:microsoft.com/office/officeart/2016/7/layout/BasicLinearProcessNumbered#1"/>
    <dgm:cxn modelId="{9A741085-17EE-46A0-975B-C302DB2570DA}" type="presParOf" srcId="{C09B749D-9CF7-492C-B341-D9553818451B}" destId="{46746BF8-8C13-403D-B74A-6BA79A7FA811}" srcOrd="2" destOrd="0" presId="urn:microsoft.com/office/officeart/2016/7/layout/BasicLinearProcessNumbered#1"/>
    <dgm:cxn modelId="{962DB57A-26B4-4D59-800A-C4CF528AD34B}" type="presParOf" srcId="{46746BF8-8C13-403D-B74A-6BA79A7FA811}" destId="{7ACBA089-E576-4FF4-865F-C3BBF7659A23}" srcOrd="0" destOrd="0" presId="urn:microsoft.com/office/officeart/2016/7/layout/BasicLinearProcessNumbered#1"/>
    <dgm:cxn modelId="{F3A729EC-FECF-4A53-B77E-FAAEBE2FB85A}" type="presParOf" srcId="{46746BF8-8C13-403D-B74A-6BA79A7FA811}" destId="{3CBA3CC0-D70A-4B98-9329-64604EDF25F0}" srcOrd="1" destOrd="0" presId="urn:microsoft.com/office/officeart/2016/7/layout/BasicLinearProcessNumbered#1"/>
    <dgm:cxn modelId="{618B1F61-E47B-4AAC-AA7D-3CBC2B5EF5C8}" type="presParOf" srcId="{46746BF8-8C13-403D-B74A-6BA79A7FA811}" destId="{5BE72261-3EB3-4585-8739-2FFBAED12B80}" srcOrd="2" destOrd="0" presId="urn:microsoft.com/office/officeart/2016/7/layout/BasicLinearProcessNumbered#1"/>
    <dgm:cxn modelId="{A5980CC5-F66E-4492-BCAA-8534A7EC7110}" type="presParOf" srcId="{46746BF8-8C13-403D-B74A-6BA79A7FA811}" destId="{64EF213D-B16C-4AC2-8183-B62F7FC17277}" srcOrd="3" destOrd="0" presId="urn:microsoft.com/office/officeart/2016/7/layout/BasicLinearProcessNumbered#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47A689-FC4A-4FDF-BDDD-890A8474DEF9}">
      <dsp:nvSpPr>
        <dsp:cNvPr id="0" name=""/>
        <dsp:cNvSpPr/>
      </dsp:nvSpPr>
      <dsp:spPr>
        <a:xfrm>
          <a:off x="0" y="0"/>
          <a:ext cx="3446859" cy="367823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268731" bIns="330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A quick Recap</a:t>
          </a:r>
        </a:p>
      </dsp:txBody>
      <dsp:txXfrm>
        <a:off x="0" y="1397730"/>
        <a:ext cx="3446859" cy="2206942"/>
      </dsp:txXfrm>
    </dsp:sp>
    <dsp:sp modelId="{94E9EF1A-1D07-4210-9402-6C559E90358A}">
      <dsp:nvSpPr>
        <dsp:cNvPr id="0" name=""/>
        <dsp:cNvSpPr/>
      </dsp:nvSpPr>
      <dsp:spPr>
        <a:xfrm>
          <a:off x="1390666" y="723180"/>
          <a:ext cx="665525" cy="39275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031" tIns="12700" rIns="86031" bIns="1270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1</a:t>
          </a:r>
          <a:endParaRPr lang="en-US" sz="2600" kern="1200" dirty="0"/>
        </a:p>
      </dsp:txBody>
      <dsp:txXfrm>
        <a:off x="1390666" y="723180"/>
        <a:ext cx="665525" cy="392758"/>
      </dsp:txXfrm>
    </dsp:sp>
    <dsp:sp modelId="{B9E74D06-8974-46A7-BDE8-CAC0846523DB}">
      <dsp:nvSpPr>
        <dsp:cNvPr id="0" name=""/>
        <dsp:cNvSpPr/>
      </dsp:nvSpPr>
      <dsp:spPr>
        <a:xfrm>
          <a:off x="0" y="3678166"/>
          <a:ext cx="3446859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8F9B26-840A-4F96-8D27-2D7E00511C9A}">
      <dsp:nvSpPr>
        <dsp:cNvPr id="0" name=""/>
        <dsp:cNvSpPr/>
      </dsp:nvSpPr>
      <dsp:spPr>
        <a:xfrm>
          <a:off x="3853140" y="0"/>
          <a:ext cx="3446859" cy="367823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268731" bIns="330200" numCol="1" spcCol="1270" anchor="t" anchorCtr="0">
          <a:noAutofit/>
        </a:bodyPr>
        <a:lstStyle/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kern="1200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Analyzing </a:t>
          </a:r>
        </a:p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kern="1200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Form-Genre (&amp; Media)</a:t>
          </a:r>
          <a:br>
            <a:rPr lang="en-US" sz="2000" b="1" kern="1200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</a:br>
          <a:endParaRPr lang="en-US" sz="2000" b="1" kern="1200" dirty="0">
            <a:solidFill>
              <a:schemeClr val="accent1">
                <a:lumMod val="75000"/>
              </a:schemeClr>
            </a:solidFill>
            <a:latin typeface="Sitka Text" pitchFamily="2" charset="0"/>
          </a:endParaRPr>
        </a:p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kern="1200" dirty="0" err="1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i</a:t>
          </a:r>
          <a:r>
            <a:rPr lang="en-US" sz="2000" b="1" kern="1200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. Structure</a:t>
          </a:r>
        </a:p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kern="1200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ii. Histories/Lineages </a:t>
          </a:r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 dirty="0"/>
        </a:p>
      </dsp:txBody>
      <dsp:txXfrm>
        <a:off x="3853140" y="1397730"/>
        <a:ext cx="3446859" cy="2206942"/>
      </dsp:txXfrm>
    </dsp:sp>
    <dsp:sp modelId="{DAC041B6-6570-477A-B4C1-5CB7E0EFE0DC}">
      <dsp:nvSpPr>
        <dsp:cNvPr id="0" name=""/>
        <dsp:cNvSpPr/>
      </dsp:nvSpPr>
      <dsp:spPr>
        <a:xfrm>
          <a:off x="5182785" y="693894"/>
          <a:ext cx="664378" cy="45133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031" tIns="12700" rIns="86031" bIns="1270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2</a:t>
          </a:r>
          <a:endParaRPr lang="en-US" sz="2600" kern="1200" dirty="0"/>
        </a:p>
      </dsp:txBody>
      <dsp:txXfrm>
        <a:off x="5182785" y="693894"/>
        <a:ext cx="664378" cy="451330"/>
      </dsp:txXfrm>
    </dsp:sp>
    <dsp:sp modelId="{F8ADDB2A-2689-4ACF-8222-B372EB5C8D35}">
      <dsp:nvSpPr>
        <dsp:cNvPr id="0" name=""/>
        <dsp:cNvSpPr/>
      </dsp:nvSpPr>
      <dsp:spPr>
        <a:xfrm>
          <a:off x="3791545" y="3678166"/>
          <a:ext cx="3446859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CBA089-E576-4FF4-865F-C3BBF7659A23}">
      <dsp:nvSpPr>
        <dsp:cNvPr id="0" name=""/>
        <dsp:cNvSpPr/>
      </dsp:nvSpPr>
      <dsp:spPr>
        <a:xfrm>
          <a:off x="7583090" y="0"/>
          <a:ext cx="3446859" cy="367823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268731" bIns="330200" numCol="1" spcCol="1270" anchor="t" anchorCtr="0">
          <a:noAutofit/>
        </a:bodyPr>
        <a:lstStyle/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kern="1200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Close Textual Reading</a:t>
          </a:r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 dirty="0"/>
        </a:p>
      </dsp:txBody>
      <dsp:txXfrm>
        <a:off x="7583090" y="1397730"/>
        <a:ext cx="3446859" cy="2206942"/>
      </dsp:txXfrm>
    </dsp:sp>
    <dsp:sp modelId="{3CBA3CC0-D70A-4B98-9329-64604EDF25F0}">
      <dsp:nvSpPr>
        <dsp:cNvPr id="0" name=""/>
        <dsp:cNvSpPr/>
      </dsp:nvSpPr>
      <dsp:spPr>
        <a:xfrm>
          <a:off x="8965724" y="703654"/>
          <a:ext cx="681592" cy="43181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031" tIns="12700" rIns="86031" bIns="1270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/>
            <a:t>3</a:t>
          </a:r>
          <a:endParaRPr lang="en-US" sz="2600" kern="1200" dirty="0"/>
        </a:p>
      </dsp:txBody>
      <dsp:txXfrm>
        <a:off x="8965724" y="703654"/>
        <a:ext cx="681592" cy="431810"/>
      </dsp:txXfrm>
    </dsp:sp>
    <dsp:sp modelId="{5BE72261-3EB3-4585-8739-2FFBAED12B80}">
      <dsp:nvSpPr>
        <dsp:cNvPr id="0" name=""/>
        <dsp:cNvSpPr/>
      </dsp:nvSpPr>
      <dsp:spPr>
        <a:xfrm>
          <a:off x="7583090" y="3678166"/>
          <a:ext cx="3446859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C8F9B26-840A-4F96-8D27-2D7E00511C9A}">
      <dsp:nvSpPr>
        <dsp:cNvPr id="0" name=""/>
        <dsp:cNvSpPr/>
      </dsp:nvSpPr>
      <dsp:spPr>
        <a:xfrm>
          <a:off x="47949" y="0"/>
          <a:ext cx="3719283" cy="3167441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409394" bIns="330200" numCol="1" spcCol="1270" anchor="t" anchorCtr="0">
          <a:noAutofit/>
        </a:bodyPr>
        <a:lstStyle/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kern="1200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Analyzing </a:t>
          </a:r>
        </a:p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kern="1200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Form-Genre (&amp; Media)</a:t>
          </a:r>
          <a:br>
            <a:rPr lang="en-US" sz="2000" b="1" kern="1200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</a:br>
          <a:endParaRPr lang="en-US" sz="2000" b="1" kern="1200" dirty="0">
            <a:solidFill>
              <a:schemeClr val="accent1">
                <a:lumMod val="75000"/>
              </a:schemeClr>
            </a:solidFill>
            <a:latin typeface="Sitka Text" pitchFamily="2" charset="0"/>
          </a:endParaRPr>
        </a:p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kern="1200" dirty="0" err="1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i</a:t>
          </a:r>
          <a:r>
            <a:rPr lang="en-US" sz="2000" b="1" kern="1200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. Structure</a:t>
          </a:r>
        </a:p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kern="1200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ii. Histories/Lineages</a:t>
          </a:r>
        </a:p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kern="1200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 </a:t>
          </a:r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 dirty="0"/>
        </a:p>
      </dsp:txBody>
      <dsp:txXfrm>
        <a:off x="47949" y="1203627"/>
        <a:ext cx="3719283" cy="1900464"/>
      </dsp:txXfrm>
    </dsp:sp>
    <dsp:sp modelId="{DAC041B6-6570-477A-B4C1-5CB7E0EFE0DC}">
      <dsp:nvSpPr>
        <dsp:cNvPr id="0" name=""/>
        <dsp:cNvSpPr/>
      </dsp:nvSpPr>
      <dsp:spPr>
        <a:xfrm>
          <a:off x="1732707" y="10256"/>
          <a:ext cx="664378" cy="45133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031" tIns="12700" rIns="86031" bIns="1270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1</a:t>
          </a:r>
          <a:endParaRPr lang="en-US" sz="2900" kern="1200" dirty="0"/>
        </a:p>
      </dsp:txBody>
      <dsp:txXfrm>
        <a:off x="1732707" y="10256"/>
        <a:ext cx="664378" cy="451330"/>
      </dsp:txXfrm>
    </dsp:sp>
    <dsp:sp modelId="{F8ADDB2A-2689-4ACF-8222-B372EB5C8D35}">
      <dsp:nvSpPr>
        <dsp:cNvPr id="0" name=""/>
        <dsp:cNvSpPr/>
      </dsp:nvSpPr>
      <dsp:spPr>
        <a:xfrm>
          <a:off x="1346" y="3532636"/>
          <a:ext cx="5251074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CBA089-E576-4FF4-865F-C3BBF7659A23}">
      <dsp:nvSpPr>
        <dsp:cNvPr id="0" name=""/>
        <dsp:cNvSpPr/>
      </dsp:nvSpPr>
      <dsp:spPr>
        <a:xfrm>
          <a:off x="7629530" y="0"/>
          <a:ext cx="3311327" cy="323876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88000" tIns="330200" rIns="409394" bIns="330200" numCol="1" spcCol="1270" anchor="t" anchorCtr="0">
          <a:noAutofit/>
        </a:bodyPr>
        <a:lstStyle/>
        <a:p>
          <a:pPr marL="0" marR="0" lvl="0" indent="0" algn="l" defTabSz="914400" eaLnBrk="1" fontAlgn="auto" latinLnBrk="0" hangingPunct="1">
            <a:lnSpc>
              <a:spcPct val="100000"/>
            </a:lnSpc>
            <a:spcBef>
              <a:spcPct val="0"/>
            </a:spcBef>
            <a:spcAft>
              <a:spcPts val="0"/>
            </a:spcAft>
            <a:buClrTx/>
            <a:buSzTx/>
            <a:buFontTx/>
            <a:buNone/>
            <a:tabLst/>
            <a:defRPr/>
          </a:pPr>
          <a:r>
            <a:rPr lang="en-US" sz="2000" b="1" kern="1200" dirty="0">
              <a:solidFill>
                <a:schemeClr val="accent1">
                  <a:lumMod val="75000"/>
                </a:schemeClr>
              </a:solidFill>
              <a:latin typeface="Sitka Text" pitchFamily="2" charset="0"/>
            </a:rPr>
            <a:t>Close Textual Reading</a:t>
          </a:r>
        </a:p>
        <a:p>
          <a:pPr lvl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 dirty="0"/>
        </a:p>
      </dsp:txBody>
      <dsp:txXfrm>
        <a:off x="7629530" y="1230729"/>
        <a:ext cx="3311327" cy="1943257"/>
      </dsp:txXfrm>
    </dsp:sp>
    <dsp:sp modelId="{3CBA3CC0-D70A-4B98-9329-64604EDF25F0}">
      <dsp:nvSpPr>
        <dsp:cNvPr id="0" name=""/>
        <dsp:cNvSpPr/>
      </dsp:nvSpPr>
      <dsp:spPr>
        <a:xfrm>
          <a:off x="8614723" y="132346"/>
          <a:ext cx="681592" cy="43181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6031" tIns="12700" rIns="86031" bIns="1270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2</a:t>
          </a:r>
          <a:endParaRPr lang="en-US" sz="2900" kern="1200" dirty="0"/>
        </a:p>
      </dsp:txBody>
      <dsp:txXfrm>
        <a:off x="8614723" y="132346"/>
        <a:ext cx="681592" cy="431810"/>
      </dsp:txXfrm>
    </dsp:sp>
    <dsp:sp modelId="{5BE72261-3EB3-4585-8739-2FFBAED12B80}">
      <dsp:nvSpPr>
        <dsp:cNvPr id="0" name=""/>
        <dsp:cNvSpPr/>
      </dsp:nvSpPr>
      <dsp:spPr>
        <a:xfrm>
          <a:off x="5777528" y="3568297"/>
          <a:ext cx="5251074" cy="7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#1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{151EFB99-1B56-4C3B-A920-C9F63568B3B5}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{86ABC99C-FE52-4C54-9A6D-3953E335B0E7}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{1BCC6BCE-EC6C-445D-BA79-A177C90174D5}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#1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{151EFB99-1B56-4C3B-A920-C9F63568B3B5}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{86ABC99C-FE52-4C54-9A6D-3953E335B0E7}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{1BCC6BCE-EC6C-445D-BA79-A177C90174D5}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21.w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w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wmf"/><Relationship Id="rId2" Type="http://schemas.openxmlformats.org/officeDocument/2006/relationships/image" Target="../media/image9.wmf"/><Relationship Id="rId1" Type="http://schemas.openxmlformats.org/officeDocument/2006/relationships/image" Target="../media/image8.w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w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wmf"/><Relationship Id="rId2" Type="http://schemas.openxmlformats.org/officeDocument/2006/relationships/image" Target="../media/image19.wmf"/><Relationship Id="rId1" Type="http://schemas.openxmlformats.org/officeDocument/2006/relationships/image" Target="../media/image3.wmf"/><Relationship Id="rId4" Type="http://schemas.openxmlformats.org/officeDocument/2006/relationships/image" Target="../media/image9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F08EE1B-852C-46FA-A67F-709CDC28274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2DE4C0-85CF-40D6-9591-0A39D14DE5A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12771D-2CC0-4569-8579-B168D4EEC3BF}" type="datetimeFigureOut">
              <a:rPr lang="en-ID" smtClean="0"/>
              <a:t>08/08/2022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A8D97F-3C1F-4981-812E-32E1BAECACE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FB050A-AF61-49E9-B35B-809D1816DBE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1AB470-B46D-40F2-BE96-9612FA6D288E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563597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wmf>
</file>

<file path=ppt/media/image10.wmf>
</file>

<file path=ppt/media/image11.wmf>
</file>

<file path=ppt/media/image12.png>
</file>

<file path=ppt/media/image13.svg>
</file>

<file path=ppt/media/image14.png>
</file>

<file path=ppt/media/image15.wmf>
</file>

<file path=ppt/media/image19.wmf>
</file>

<file path=ppt/media/image2.jpg>
</file>

<file path=ppt/media/image21.wmf>
</file>

<file path=ppt/media/image22.png>
</file>

<file path=ppt/media/image23.png>
</file>

<file path=ppt/media/image3.wmf>
</file>

<file path=ppt/media/image4.jpg>
</file>

<file path=ppt/media/image5.gif>
</file>

<file path=ppt/media/image50.wmf>
</file>

<file path=ppt/media/image6.wmf>
</file>

<file path=ppt/media/image7.png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9A96C1-8500-4F19-A68D-EABDDD35C859}" type="datetimeFigureOut">
              <a:rPr lang="en-ID" smtClean="0"/>
              <a:t>08/08/2022</a:t>
            </a:fld>
            <a:endParaRPr lang="en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955B52-BFE6-4A0F-A530-6BEDE08F6BA5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17814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955B52-BFE6-4A0F-A530-6BEDE08F6BA5}" type="slidenum">
              <a:rPr lang="en-ID" smtClean="0"/>
              <a:t>1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987013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53A238C-54DE-4BAD-B8D9-94482D9B6E1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325770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0586DFA-83C5-4478-9D35-EEC35F9EFB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19150" y="975122"/>
            <a:ext cx="4362450" cy="4907756"/>
          </a:xfrm>
          <a:custGeom>
            <a:avLst/>
            <a:gdLst>
              <a:gd name="connsiteX0" fmla="*/ 0 w 4362450"/>
              <a:gd name="connsiteY0" fmla="*/ 0 h 4907756"/>
              <a:gd name="connsiteX1" fmla="*/ 4362450 w 4362450"/>
              <a:gd name="connsiteY1" fmla="*/ 0 h 4907756"/>
              <a:gd name="connsiteX2" fmla="*/ 4362450 w 4362450"/>
              <a:gd name="connsiteY2" fmla="*/ 4907756 h 4907756"/>
              <a:gd name="connsiteX3" fmla="*/ 0 w 4362450"/>
              <a:gd name="connsiteY3" fmla="*/ 4907756 h 49077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62450" h="4907756">
                <a:moveTo>
                  <a:pt x="0" y="0"/>
                </a:moveTo>
                <a:lnTo>
                  <a:pt x="4362450" y="0"/>
                </a:lnTo>
                <a:lnTo>
                  <a:pt x="4362450" y="4907756"/>
                </a:lnTo>
                <a:lnTo>
                  <a:pt x="0" y="490775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7CC578-8D76-455D-9EFC-A38EEF0D051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67425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67036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1796D63-EBDA-43F1-9F73-EFBA4B45FCC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51065" y="2973388"/>
            <a:ext cx="2480365" cy="3558117"/>
          </a:xfrm>
          <a:custGeom>
            <a:avLst/>
            <a:gdLst>
              <a:gd name="connsiteX0" fmla="*/ 0 w 2480365"/>
              <a:gd name="connsiteY0" fmla="*/ 0 h 3558117"/>
              <a:gd name="connsiteX1" fmla="*/ 2480365 w 2480365"/>
              <a:gd name="connsiteY1" fmla="*/ 0 h 3558117"/>
              <a:gd name="connsiteX2" fmla="*/ 2480365 w 2480365"/>
              <a:gd name="connsiteY2" fmla="*/ 3558117 h 3558117"/>
              <a:gd name="connsiteX3" fmla="*/ 0 w 2480365"/>
              <a:gd name="connsiteY3" fmla="*/ 3558117 h 3558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80365" h="3558117">
                <a:moveTo>
                  <a:pt x="0" y="0"/>
                </a:moveTo>
                <a:lnTo>
                  <a:pt x="2480365" y="0"/>
                </a:lnTo>
                <a:lnTo>
                  <a:pt x="2480365" y="3558117"/>
                </a:lnTo>
                <a:lnTo>
                  <a:pt x="0" y="355811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2CD2500-3529-4610-96DF-0B80849121D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254133" y="1509448"/>
            <a:ext cx="2480365" cy="3874559"/>
          </a:xfrm>
          <a:custGeom>
            <a:avLst/>
            <a:gdLst>
              <a:gd name="connsiteX0" fmla="*/ 0 w 2480365"/>
              <a:gd name="connsiteY0" fmla="*/ 0 h 3874559"/>
              <a:gd name="connsiteX1" fmla="*/ 2480365 w 2480365"/>
              <a:gd name="connsiteY1" fmla="*/ 0 h 3874559"/>
              <a:gd name="connsiteX2" fmla="*/ 2480365 w 2480365"/>
              <a:gd name="connsiteY2" fmla="*/ 3874559 h 3874559"/>
              <a:gd name="connsiteX3" fmla="*/ 0 w 2480365"/>
              <a:gd name="connsiteY3" fmla="*/ 3874559 h 3874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80365" h="3874559">
                <a:moveTo>
                  <a:pt x="0" y="0"/>
                </a:moveTo>
                <a:lnTo>
                  <a:pt x="2480365" y="0"/>
                </a:lnTo>
                <a:lnTo>
                  <a:pt x="2480365" y="3874559"/>
                </a:lnTo>
                <a:lnTo>
                  <a:pt x="0" y="387455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F847F0F1-A297-4FC6-9181-4927E71FA49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57202" y="438150"/>
            <a:ext cx="2538827" cy="6419850"/>
          </a:xfrm>
          <a:custGeom>
            <a:avLst/>
            <a:gdLst>
              <a:gd name="connsiteX0" fmla="*/ 0 w 2538827"/>
              <a:gd name="connsiteY0" fmla="*/ 0 h 6419850"/>
              <a:gd name="connsiteX1" fmla="*/ 2538827 w 2538827"/>
              <a:gd name="connsiteY1" fmla="*/ 0 h 6419850"/>
              <a:gd name="connsiteX2" fmla="*/ 2538827 w 2538827"/>
              <a:gd name="connsiteY2" fmla="*/ 6419850 h 6419850"/>
              <a:gd name="connsiteX3" fmla="*/ 0 w 2538827"/>
              <a:gd name="connsiteY3" fmla="*/ 6419850 h 6419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38827" h="6419850">
                <a:moveTo>
                  <a:pt x="0" y="0"/>
                </a:moveTo>
                <a:lnTo>
                  <a:pt x="2538827" y="0"/>
                </a:lnTo>
                <a:lnTo>
                  <a:pt x="2538827" y="6419850"/>
                </a:lnTo>
                <a:lnTo>
                  <a:pt x="0" y="64198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165673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32D0772-E04C-45FA-8BF5-8273D324E96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5010150" cy="5829300"/>
          </a:xfrm>
          <a:custGeom>
            <a:avLst/>
            <a:gdLst>
              <a:gd name="connsiteX0" fmla="*/ 0 w 5010150"/>
              <a:gd name="connsiteY0" fmla="*/ 0 h 5829300"/>
              <a:gd name="connsiteX1" fmla="*/ 5010150 w 5010150"/>
              <a:gd name="connsiteY1" fmla="*/ 0 h 5829300"/>
              <a:gd name="connsiteX2" fmla="*/ 5010150 w 5010150"/>
              <a:gd name="connsiteY2" fmla="*/ 5829300 h 5829300"/>
              <a:gd name="connsiteX3" fmla="*/ 0 w 5010150"/>
              <a:gd name="connsiteY3" fmla="*/ 5829300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10150" h="5829300">
                <a:moveTo>
                  <a:pt x="0" y="0"/>
                </a:moveTo>
                <a:lnTo>
                  <a:pt x="5010150" y="0"/>
                </a:lnTo>
                <a:lnTo>
                  <a:pt x="5010150" y="5829300"/>
                </a:lnTo>
                <a:lnTo>
                  <a:pt x="0" y="58293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631051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4FC8406-68D9-45D7-890C-9F271EC270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05549" y="609600"/>
            <a:ext cx="5276850" cy="5638800"/>
          </a:xfrm>
          <a:custGeom>
            <a:avLst/>
            <a:gdLst>
              <a:gd name="connsiteX0" fmla="*/ 0 w 5276850"/>
              <a:gd name="connsiteY0" fmla="*/ 0 h 5638800"/>
              <a:gd name="connsiteX1" fmla="*/ 5276850 w 5276850"/>
              <a:gd name="connsiteY1" fmla="*/ 0 h 5638800"/>
              <a:gd name="connsiteX2" fmla="*/ 5276850 w 5276850"/>
              <a:gd name="connsiteY2" fmla="*/ 5638800 h 5638800"/>
              <a:gd name="connsiteX3" fmla="*/ 0 w 527685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76850" h="5638800">
                <a:moveTo>
                  <a:pt x="0" y="0"/>
                </a:moveTo>
                <a:lnTo>
                  <a:pt x="5276850" y="0"/>
                </a:lnTo>
                <a:lnTo>
                  <a:pt x="5276850" y="5638800"/>
                </a:lnTo>
                <a:lnTo>
                  <a:pt x="0" y="56388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B64B096-EF7D-4106-A03A-B4F27912F1E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" y="609600"/>
            <a:ext cx="5276850" cy="5638800"/>
          </a:xfrm>
          <a:custGeom>
            <a:avLst/>
            <a:gdLst>
              <a:gd name="connsiteX0" fmla="*/ 0 w 5276850"/>
              <a:gd name="connsiteY0" fmla="*/ 0 h 5638800"/>
              <a:gd name="connsiteX1" fmla="*/ 5276850 w 5276850"/>
              <a:gd name="connsiteY1" fmla="*/ 0 h 5638800"/>
              <a:gd name="connsiteX2" fmla="*/ 5276850 w 5276850"/>
              <a:gd name="connsiteY2" fmla="*/ 5638800 h 5638800"/>
              <a:gd name="connsiteX3" fmla="*/ 0 w 5276850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276850" h="5638800">
                <a:moveTo>
                  <a:pt x="0" y="0"/>
                </a:moveTo>
                <a:lnTo>
                  <a:pt x="5276850" y="0"/>
                </a:lnTo>
                <a:lnTo>
                  <a:pt x="5276850" y="5638800"/>
                </a:lnTo>
                <a:lnTo>
                  <a:pt x="0" y="56388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749665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FE22123-E5F6-4FA3-8E6F-015FBCE672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8458" y="2373086"/>
            <a:ext cx="4593771" cy="4038600"/>
          </a:xfrm>
          <a:custGeom>
            <a:avLst/>
            <a:gdLst>
              <a:gd name="connsiteX0" fmla="*/ 0 w 4593771"/>
              <a:gd name="connsiteY0" fmla="*/ 0 h 4038600"/>
              <a:gd name="connsiteX1" fmla="*/ 4593771 w 4593771"/>
              <a:gd name="connsiteY1" fmla="*/ 4038600 h 4038600"/>
              <a:gd name="connsiteX2" fmla="*/ 0 w 4593771"/>
              <a:gd name="connsiteY2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93771" h="4038600">
                <a:moveTo>
                  <a:pt x="0" y="0"/>
                </a:moveTo>
                <a:lnTo>
                  <a:pt x="4593771" y="4038600"/>
                </a:lnTo>
                <a:lnTo>
                  <a:pt x="0" y="40386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8120476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3AF35AF-36C6-4C48-84A7-3253092A326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24289" y="426299"/>
            <a:ext cx="4593771" cy="4038600"/>
          </a:xfrm>
          <a:custGeom>
            <a:avLst/>
            <a:gdLst>
              <a:gd name="connsiteX0" fmla="*/ 0 w 4593771"/>
              <a:gd name="connsiteY0" fmla="*/ 0 h 4038600"/>
              <a:gd name="connsiteX1" fmla="*/ 4593771 w 4593771"/>
              <a:gd name="connsiteY1" fmla="*/ 0 h 4038600"/>
              <a:gd name="connsiteX2" fmla="*/ 4593771 w 4593771"/>
              <a:gd name="connsiteY2" fmla="*/ 4038600 h 4038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593771" h="4038600">
                <a:moveTo>
                  <a:pt x="0" y="0"/>
                </a:moveTo>
                <a:lnTo>
                  <a:pt x="4593771" y="0"/>
                </a:lnTo>
                <a:lnTo>
                  <a:pt x="4593771" y="40386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310229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D51516D-8EEA-44E0-A4BC-996C55DD6B5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466850"/>
            <a:ext cx="6096000" cy="3771900"/>
          </a:xfrm>
          <a:custGeom>
            <a:avLst/>
            <a:gdLst>
              <a:gd name="connsiteX0" fmla="*/ 0 w 6096000"/>
              <a:gd name="connsiteY0" fmla="*/ 0 h 3771900"/>
              <a:gd name="connsiteX1" fmla="*/ 6096000 w 6096000"/>
              <a:gd name="connsiteY1" fmla="*/ 0 h 3771900"/>
              <a:gd name="connsiteX2" fmla="*/ 6096000 w 6096000"/>
              <a:gd name="connsiteY2" fmla="*/ 3771900 h 3771900"/>
              <a:gd name="connsiteX3" fmla="*/ 0 w 6096000"/>
              <a:gd name="connsiteY3" fmla="*/ 3771900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3771900">
                <a:moveTo>
                  <a:pt x="0" y="0"/>
                </a:moveTo>
                <a:lnTo>
                  <a:pt x="6096000" y="0"/>
                </a:lnTo>
                <a:lnTo>
                  <a:pt x="6096000" y="3771900"/>
                </a:lnTo>
                <a:lnTo>
                  <a:pt x="0" y="37719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707801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3C97AAE-B322-44EE-952F-36B37A6BE27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276600" y="0"/>
            <a:ext cx="2305050" cy="5543550"/>
          </a:xfrm>
          <a:custGeom>
            <a:avLst/>
            <a:gdLst>
              <a:gd name="connsiteX0" fmla="*/ 0 w 2305050"/>
              <a:gd name="connsiteY0" fmla="*/ 0 h 5543550"/>
              <a:gd name="connsiteX1" fmla="*/ 2305050 w 2305050"/>
              <a:gd name="connsiteY1" fmla="*/ 0 h 5543550"/>
              <a:gd name="connsiteX2" fmla="*/ 2305050 w 2305050"/>
              <a:gd name="connsiteY2" fmla="*/ 5543550 h 5543550"/>
              <a:gd name="connsiteX3" fmla="*/ 0 w 2305050"/>
              <a:gd name="connsiteY3" fmla="*/ 5543550 h 554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5543550">
                <a:moveTo>
                  <a:pt x="0" y="0"/>
                </a:moveTo>
                <a:lnTo>
                  <a:pt x="2305050" y="0"/>
                </a:lnTo>
                <a:lnTo>
                  <a:pt x="2305050" y="5543550"/>
                </a:lnTo>
                <a:lnTo>
                  <a:pt x="0" y="55435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7ECD2EE-581B-4198-8945-D7C9B999614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7700" y="1314450"/>
            <a:ext cx="2305050" cy="5543550"/>
          </a:xfrm>
          <a:custGeom>
            <a:avLst/>
            <a:gdLst>
              <a:gd name="connsiteX0" fmla="*/ 0 w 2305050"/>
              <a:gd name="connsiteY0" fmla="*/ 0 h 5543550"/>
              <a:gd name="connsiteX1" fmla="*/ 2305050 w 2305050"/>
              <a:gd name="connsiteY1" fmla="*/ 0 h 5543550"/>
              <a:gd name="connsiteX2" fmla="*/ 2305050 w 2305050"/>
              <a:gd name="connsiteY2" fmla="*/ 5543550 h 5543550"/>
              <a:gd name="connsiteX3" fmla="*/ 0 w 2305050"/>
              <a:gd name="connsiteY3" fmla="*/ 5543550 h 554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05050" h="5543550">
                <a:moveTo>
                  <a:pt x="0" y="0"/>
                </a:moveTo>
                <a:lnTo>
                  <a:pt x="2305050" y="0"/>
                </a:lnTo>
                <a:lnTo>
                  <a:pt x="2305050" y="5543550"/>
                </a:lnTo>
                <a:lnTo>
                  <a:pt x="0" y="55435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7767144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EC746E7-B7A5-41BF-B783-B53DFC49AB3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2781300" cy="6858000"/>
          </a:xfrm>
          <a:custGeom>
            <a:avLst/>
            <a:gdLst>
              <a:gd name="connsiteX0" fmla="*/ 0 w 2781300"/>
              <a:gd name="connsiteY0" fmla="*/ 0 h 6858000"/>
              <a:gd name="connsiteX1" fmla="*/ 2781300 w 2781300"/>
              <a:gd name="connsiteY1" fmla="*/ 0 h 6858000"/>
              <a:gd name="connsiteX2" fmla="*/ 2781300 w 2781300"/>
              <a:gd name="connsiteY2" fmla="*/ 6858000 h 6858000"/>
              <a:gd name="connsiteX3" fmla="*/ 0 w 27813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81300" h="6858000">
                <a:moveTo>
                  <a:pt x="0" y="0"/>
                </a:moveTo>
                <a:lnTo>
                  <a:pt x="2781300" y="0"/>
                </a:lnTo>
                <a:lnTo>
                  <a:pt x="27813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0305156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27BA18C-2EBE-4C83-9DFE-CF9A01897E1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19851" y="0"/>
            <a:ext cx="1609703" cy="6858000"/>
          </a:xfrm>
          <a:custGeom>
            <a:avLst/>
            <a:gdLst>
              <a:gd name="connsiteX0" fmla="*/ 0 w 1609703"/>
              <a:gd name="connsiteY0" fmla="*/ 0 h 6858000"/>
              <a:gd name="connsiteX1" fmla="*/ 1609703 w 1609703"/>
              <a:gd name="connsiteY1" fmla="*/ 0 h 6858000"/>
              <a:gd name="connsiteX2" fmla="*/ 1609703 w 1609703"/>
              <a:gd name="connsiteY2" fmla="*/ 6858000 h 6858000"/>
              <a:gd name="connsiteX3" fmla="*/ 0 w 160970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703" h="6858000">
                <a:moveTo>
                  <a:pt x="0" y="0"/>
                </a:moveTo>
                <a:lnTo>
                  <a:pt x="1609703" y="0"/>
                </a:lnTo>
                <a:lnTo>
                  <a:pt x="1609703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4BC801E-8881-418B-9A46-9A8B09D002D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220088" y="0"/>
            <a:ext cx="1609703" cy="6858000"/>
          </a:xfrm>
          <a:custGeom>
            <a:avLst/>
            <a:gdLst>
              <a:gd name="connsiteX0" fmla="*/ 0 w 1609703"/>
              <a:gd name="connsiteY0" fmla="*/ 0 h 6858000"/>
              <a:gd name="connsiteX1" fmla="*/ 1609703 w 1609703"/>
              <a:gd name="connsiteY1" fmla="*/ 0 h 6858000"/>
              <a:gd name="connsiteX2" fmla="*/ 1609703 w 1609703"/>
              <a:gd name="connsiteY2" fmla="*/ 6858000 h 6858000"/>
              <a:gd name="connsiteX3" fmla="*/ 0 w 160970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703" h="6858000">
                <a:moveTo>
                  <a:pt x="0" y="0"/>
                </a:moveTo>
                <a:lnTo>
                  <a:pt x="1609703" y="0"/>
                </a:lnTo>
                <a:lnTo>
                  <a:pt x="1609703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3F882AE2-5D4E-44FA-9DF2-8A0866AB55E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0020325" y="0"/>
            <a:ext cx="1609703" cy="6858000"/>
          </a:xfrm>
          <a:custGeom>
            <a:avLst/>
            <a:gdLst>
              <a:gd name="connsiteX0" fmla="*/ 0 w 1609703"/>
              <a:gd name="connsiteY0" fmla="*/ 0 h 6858000"/>
              <a:gd name="connsiteX1" fmla="*/ 1609703 w 1609703"/>
              <a:gd name="connsiteY1" fmla="*/ 0 h 6858000"/>
              <a:gd name="connsiteX2" fmla="*/ 1609703 w 1609703"/>
              <a:gd name="connsiteY2" fmla="*/ 6858000 h 6858000"/>
              <a:gd name="connsiteX3" fmla="*/ 0 w 160970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609703" h="6858000">
                <a:moveTo>
                  <a:pt x="0" y="0"/>
                </a:moveTo>
                <a:lnTo>
                  <a:pt x="1609703" y="0"/>
                </a:lnTo>
                <a:lnTo>
                  <a:pt x="1609703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37619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D2C9B6C6-B70E-4F4B-A414-84DEDC87CB9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15175" y="0"/>
            <a:ext cx="4591050" cy="6858000"/>
          </a:xfrm>
          <a:custGeom>
            <a:avLst/>
            <a:gdLst>
              <a:gd name="connsiteX0" fmla="*/ 0 w 4591050"/>
              <a:gd name="connsiteY0" fmla="*/ 0 h 6858000"/>
              <a:gd name="connsiteX1" fmla="*/ 4591050 w 4591050"/>
              <a:gd name="connsiteY1" fmla="*/ 0 h 6858000"/>
              <a:gd name="connsiteX2" fmla="*/ 4591050 w 4591050"/>
              <a:gd name="connsiteY2" fmla="*/ 6858000 h 6858000"/>
              <a:gd name="connsiteX3" fmla="*/ 0 w 459105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91050" h="6858000">
                <a:moveTo>
                  <a:pt x="0" y="0"/>
                </a:moveTo>
                <a:lnTo>
                  <a:pt x="4591050" y="0"/>
                </a:lnTo>
                <a:lnTo>
                  <a:pt x="459105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7159514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AE67309-9212-4630-93F0-A21924BCF3C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7700" y="666750"/>
            <a:ext cx="2209800" cy="2762250"/>
          </a:xfrm>
          <a:custGeom>
            <a:avLst/>
            <a:gdLst>
              <a:gd name="connsiteX0" fmla="*/ 0 w 2209800"/>
              <a:gd name="connsiteY0" fmla="*/ 0 h 2762250"/>
              <a:gd name="connsiteX1" fmla="*/ 2209800 w 2209800"/>
              <a:gd name="connsiteY1" fmla="*/ 0 h 2762250"/>
              <a:gd name="connsiteX2" fmla="*/ 2209800 w 2209800"/>
              <a:gd name="connsiteY2" fmla="*/ 2762250 h 2762250"/>
              <a:gd name="connsiteX3" fmla="*/ 0 w 2209800"/>
              <a:gd name="connsiteY3" fmla="*/ 2762250 h 276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9800" h="2762250">
                <a:moveTo>
                  <a:pt x="0" y="0"/>
                </a:moveTo>
                <a:lnTo>
                  <a:pt x="2209800" y="0"/>
                </a:lnTo>
                <a:lnTo>
                  <a:pt x="2209800" y="2762250"/>
                </a:lnTo>
                <a:lnTo>
                  <a:pt x="0" y="27622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16126245-AE9B-4D83-AA1C-BE542AB313B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009900" y="666750"/>
            <a:ext cx="2209800" cy="2762250"/>
          </a:xfrm>
          <a:custGeom>
            <a:avLst/>
            <a:gdLst>
              <a:gd name="connsiteX0" fmla="*/ 0 w 2209800"/>
              <a:gd name="connsiteY0" fmla="*/ 0 h 2762250"/>
              <a:gd name="connsiteX1" fmla="*/ 2209800 w 2209800"/>
              <a:gd name="connsiteY1" fmla="*/ 0 h 2762250"/>
              <a:gd name="connsiteX2" fmla="*/ 2209800 w 2209800"/>
              <a:gd name="connsiteY2" fmla="*/ 2762250 h 2762250"/>
              <a:gd name="connsiteX3" fmla="*/ 0 w 2209800"/>
              <a:gd name="connsiteY3" fmla="*/ 2762250 h 276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9800" h="2762250">
                <a:moveTo>
                  <a:pt x="0" y="0"/>
                </a:moveTo>
                <a:lnTo>
                  <a:pt x="2209800" y="0"/>
                </a:lnTo>
                <a:lnTo>
                  <a:pt x="2209800" y="2762250"/>
                </a:lnTo>
                <a:lnTo>
                  <a:pt x="0" y="27622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8A9A3F6D-1D8B-4CB7-B418-C3E1ED1A3A0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372100" y="666750"/>
            <a:ext cx="2209800" cy="2762250"/>
          </a:xfrm>
          <a:custGeom>
            <a:avLst/>
            <a:gdLst>
              <a:gd name="connsiteX0" fmla="*/ 0 w 2209800"/>
              <a:gd name="connsiteY0" fmla="*/ 0 h 2762250"/>
              <a:gd name="connsiteX1" fmla="*/ 2209800 w 2209800"/>
              <a:gd name="connsiteY1" fmla="*/ 0 h 2762250"/>
              <a:gd name="connsiteX2" fmla="*/ 2209800 w 2209800"/>
              <a:gd name="connsiteY2" fmla="*/ 2762250 h 2762250"/>
              <a:gd name="connsiteX3" fmla="*/ 0 w 2209800"/>
              <a:gd name="connsiteY3" fmla="*/ 2762250 h 2762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09800" h="2762250">
                <a:moveTo>
                  <a:pt x="0" y="0"/>
                </a:moveTo>
                <a:lnTo>
                  <a:pt x="2209800" y="0"/>
                </a:lnTo>
                <a:lnTo>
                  <a:pt x="2209800" y="2762250"/>
                </a:lnTo>
                <a:lnTo>
                  <a:pt x="0" y="27622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81250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5B4CD46-3DBB-4CA2-B8BA-94417A9C0F7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76900" y="600075"/>
            <a:ext cx="2876550" cy="2828925"/>
          </a:xfrm>
          <a:custGeom>
            <a:avLst/>
            <a:gdLst>
              <a:gd name="connsiteX0" fmla="*/ 0 w 2876550"/>
              <a:gd name="connsiteY0" fmla="*/ 0 h 2828925"/>
              <a:gd name="connsiteX1" fmla="*/ 2876550 w 2876550"/>
              <a:gd name="connsiteY1" fmla="*/ 0 h 2828925"/>
              <a:gd name="connsiteX2" fmla="*/ 2876550 w 2876550"/>
              <a:gd name="connsiteY2" fmla="*/ 2828925 h 2828925"/>
              <a:gd name="connsiteX3" fmla="*/ 0 w 2876550"/>
              <a:gd name="connsiteY3" fmla="*/ 2828925 h 2828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2828925">
                <a:moveTo>
                  <a:pt x="0" y="0"/>
                </a:moveTo>
                <a:lnTo>
                  <a:pt x="2876550" y="0"/>
                </a:lnTo>
                <a:lnTo>
                  <a:pt x="2876550" y="2828925"/>
                </a:lnTo>
                <a:lnTo>
                  <a:pt x="0" y="282892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CF26709-AA1F-4785-A747-C1911304C91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763000" y="600075"/>
            <a:ext cx="2876550" cy="5657850"/>
          </a:xfrm>
          <a:custGeom>
            <a:avLst/>
            <a:gdLst>
              <a:gd name="connsiteX0" fmla="*/ 0 w 2876550"/>
              <a:gd name="connsiteY0" fmla="*/ 0 h 5657850"/>
              <a:gd name="connsiteX1" fmla="*/ 2876550 w 2876550"/>
              <a:gd name="connsiteY1" fmla="*/ 0 h 5657850"/>
              <a:gd name="connsiteX2" fmla="*/ 2876550 w 2876550"/>
              <a:gd name="connsiteY2" fmla="*/ 5657850 h 5657850"/>
              <a:gd name="connsiteX3" fmla="*/ 0 w 2876550"/>
              <a:gd name="connsiteY3" fmla="*/ 5657850 h 5657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5657850">
                <a:moveTo>
                  <a:pt x="0" y="0"/>
                </a:moveTo>
                <a:lnTo>
                  <a:pt x="2876550" y="0"/>
                </a:lnTo>
                <a:lnTo>
                  <a:pt x="2876550" y="5657850"/>
                </a:lnTo>
                <a:lnTo>
                  <a:pt x="0" y="56578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021629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AF74C1F-46B7-435A-AA16-BEEF941FD54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60613" y="600075"/>
            <a:ext cx="2876550" cy="5657850"/>
          </a:xfrm>
          <a:custGeom>
            <a:avLst/>
            <a:gdLst>
              <a:gd name="connsiteX0" fmla="*/ 0 w 2876550"/>
              <a:gd name="connsiteY0" fmla="*/ 0 h 5657850"/>
              <a:gd name="connsiteX1" fmla="*/ 2876550 w 2876550"/>
              <a:gd name="connsiteY1" fmla="*/ 0 h 5657850"/>
              <a:gd name="connsiteX2" fmla="*/ 2876550 w 2876550"/>
              <a:gd name="connsiteY2" fmla="*/ 5657850 h 5657850"/>
              <a:gd name="connsiteX3" fmla="*/ 0 w 2876550"/>
              <a:gd name="connsiteY3" fmla="*/ 5657850 h 5657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5657850">
                <a:moveTo>
                  <a:pt x="0" y="0"/>
                </a:moveTo>
                <a:lnTo>
                  <a:pt x="2876550" y="0"/>
                </a:lnTo>
                <a:lnTo>
                  <a:pt x="2876550" y="5657850"/>
                </a:lnTo>
                <a:lnTo>
                  <a:pt x="0" y="56578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AD21B2EC-E9CA-414B-9AAC-977D0641C46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646713" y="3429000"/>
            <a:ext cx="2876550" cy="2828925"/>
          </a:xfrm>
          <a:custGeom>
            <a:avLst/>
            <a:gdLst>
              <a:gd name="connsiteX0" fmla="*/ 0 w 2876550"/>
              <a:gd name="connsiteY0" fmla="*/ 0 h 2828925"/>
              <a:gd name="connsiteX1" fmla="*/ 2876550 w 2876550"/>
              <a:gd name="connsiteY1" fmla="*/ 0 h 2828925"/>
              <a:gd name="connsiteX2" fmla="*/ 2876550 w 2876550"/>
              <a:gd name="connsiteY2" fmla="*/ 2828925 h 2828925"/>
              <a:gd name="connsiteX3" fmla="*/ 0 w 2876550"/>
              <a:gd name="connsiteY3" fmla="*/ 2828925 h 28289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2828925">
                <a:moveTo>
                  <a:pt x="0" y="0"/>
                </a:moveTo>
                <a:lnTo>
                  <a:pt x="2876550" y="0"/>
                </a:lnTo>
                <a:lnTo>
                  <a:pt x="2876550" y="2828925"/>
                </a:lnTo>
                <a:lnTo>
                  <a:pt x="0" y="282892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1101578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374D824-2471-4961-98A3-B08DAEAECAA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110342" y="832757"/>
            <a:ext cx="3877294" cy="5192486"/>
          </a:xfrm>
          <a:custGeom>
            <a:avLst/>
            <a:gdLst>
              <a:gd name="connsiteX0" fmla="*/ 0 w 3877294"/>
              <a:gd name="connsiteY0" fmla="*/ 0 h 5192486"/>
              <a:gd name="connsiteX1" fmla="*/ 3877294 w 3877294"/>
              <a:gd name="connsiteY1" fmla="*/ 0 h 5192486"/>
              <a:gd name="connsiteX2" fmla="*/ 3877294 w 3877294"/>
              <a:gd name="connsiteY2" fmla="*/ 5192486 h 5192486"/>
              <a:gd name="connsiteX3" fmla="*/ 0 w 3877294"/>
              <a:gd name="connsiteY3" fmla="*/ 5192486 h 5192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77294" h="5192486">
                <a:moveTo>
                  <a:pt x="0" y="0"/>
                </a:moveTo>
                <a:lnTo>
                  <a:pt x="3877294" y="0"/>
                </a:lnTo>
                <a:lnTo>
                  <a:pt x="3877294" y="5192486"/>
                </a:lnTo>
                <a:lnTo>
                  <a:pt x="0" y="519248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846806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3527D77-EE69-497F-88F6-C0E17E975B5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04181" y="740229"/>
            <a:ext cx="4767943" cy="5399314"/>
          </a:xfrm>
          <a:custGeom>
            <a:avLst/>
            <a:gdLst>
              <a:gd name="connsiteX0" fmla="*/ 0 w 4767943"/>
              <a:gd name="connsiteY0" fmla="*/ 0 h 5399314"/>
              <a:gd name="connsiteX1" fmla="*/ 4767943 w 4767943"/>
              <a:gd name="connsiteY1" fmla="*/ 0 h 5399314"/>
              <a:gd name="connsiteX2" fmla="*/ 4767943 w 4767943"/>
              <a:gd name="connsiteY2" fmla="*/ 5399314 h 5399314"/>
              <a:gd name="connsiteX3" fmla="*/ 0 w 4767943"/>
              <a:gd name="connsiteY3" fmla="*/ 5399314 h 53993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67943" h="5399314">
                <a:moveTo>
                  <a:pt x="0" y="0"/>
                </a:moveTo>
                <a:lnTo>
                  <a:pt x="4767943" y="0"/>
                </a:lnTo>
                <a:lnTo>
                  <a:pt x="4767943" y="5399314"/>
                </a:lnTo>
                <a:lnTo>
                  <a:pt x="0" y="539931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01D88EFC-6E3C-4328-A9E1-1C305C82A7B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66181" y="1440669"/>
            <a:ext cx="3243942" cy="4093028"/>
          </a:xfrm>
          <a:custGeom>
            <a:avLst/>
            <a:gdLst>
              <a:gd name="connsiteX0" fmla="*/ 0 w 3243942"/>
              <a:gd name="connsiteY0" fmla="*/ 0 h 4093028"/>
              <a:gd name="connsiteX1" fmla="*/ 3243942 w 3243942"/>
              <a:gd name="connsiteY1" fmla="*/ 0 h 4093028"/>
              <a:gd name="connsiteX2" fmla="*/ 3243942 w 3243942"/>
              <a:gd name="connsiteY2" fmla="*/ 4093028 h 4093028"/>
              <a:gd name="connsiteX3" fmla="*/ 0 w 3243942"/>
              <a:gd name="connsiteY3" fmla="*/ 4093028 h 4093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43942" h="4093028">
                <a:moveTo>
                  <a:pt x="0" y="0"/>
                </a:moveTo>
                <a:lnTo>
                  <a:pt x="3243942" y="0"/>
                </a:lnTo>
                <a:lnTo>
                  <a:pt x="3243942" y="4093028"/>
                </a:lnTo>
                <a:lnTo>
                  <a:pt x="0" y="409302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3106275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8D5903-89DF-4E0A-84AB-DEA73F83A7C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4812805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E5C7531-073E-4BA2-8495-F3F8443EBBC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966857" cy="5617029"/>
          </a:xfrm>
          <a:custGeom>
            <a:avLst/>
            <a:gdLst>
              <a:gd name="connsiteX0" fmla="*/ 0 w 6966857"/>
              <a:gd name="connsiteY0" fmla="*/ 0 h 5617029"/>
              <a:gd name="connsiteX1" fmla="*/ 6966857 w 6966857"/>
              <a:gd name="connsiteY1" fmla="*/ 0 h 5617029"/>
              <a:gd name="connsiteX2" fmla="*/ 6966857 w 6966857"/>
              <a:gd name="connsiteY2" fmla="*/ 5617029 h 5617029"/>
              <a:gd name="connsiteX3" fmla="*/ 0 w 6966857"/>
              <a:gd name="connsiteY3" fmla="*/ 5617029 h 5617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66857" h="5617029">
                <a:moveTo>
                  <a:pt x="0" y="0"/>
                </a:moveTo>
                <a:lnTo>
                  <a:pt x="6966857" y="0"/>
                </a:lnTo>
                <a:lnTo>
                  <a:pt x="6966857" y="5617029"/>
                </a:lnTo>
                <a:lnTo>
                  <a:pt x="0" y="561702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5874579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242778D-A11C-4258-9457-D31657D537D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10400" y="1567543"/>
            <a:ext cx="5181600" cy="2656114"/>
          </a:xfrm>
          <a:custGeom>
            <a:avLst/>
            <a:gdLst>
              <a:gd name="connsiteX0" fmla="*/ 0 w 5181600"/>
              <a:gd name="connsiteY0" fmla="*/ 0 h 2656114"/>
              <a:gd name="connsiteX1" fmla="*/ 5181600 w 5181600"/>
              <a:gd name="connsiteY1" fmla="*/ 0 h 2656114"/>
              <a:gd name="connsiteX2" fmla="*/ 5181600 w 5181600"/>
              <a:gd name="connsiteY2" fmla="*/ 2656114 h 2656114"/>
              <a:gd name="connsiteX3" fmla="*/ 0 w 5181600"/>
              <a:gd name="connsiteY3" fmla="*/ 2656114 h 2656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81600" h="2656114">
                <a:moveTo>
                  <a:pt x="0" y="0"/>
                </a:moveTo>
                <a:lnTo>
                  <a:pt x="5181600" y="0"/>
                </a:lnTo>
                <a:lnTo>
                  <a:pt x="5181600" y="2656114"/>
                </a:lnTo>
                <a:lnTo>
                  <a:pt x="0" y="2656114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C271C9AC-79F9-4D1E-8875-B2E36E981E1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56858" y="5649685"/>
            <a:ext cx="3853543" cy="1208315"/>
          </a:xfrm>
          <a:custGeom>
            <a:avLst/>
            <a:gdLst>
              <a:gd name="connsiteX0" fmla="*/ 0 w 3853543"/>
              <a:gd name="connsiteY0" fmla="*/ 0 h 1208315"/>
              <a:gd name="connsiteX1" fmla="*/ 3853543 w 3853543"/>
              <a:gd name="connsiteY1" fmla="*/ 0 h 1208315"/>
              <a:gd name="connsiteX2" fmla="*/ 3853543 w 3853543"/>
              <a:gd name="connsiteY2" fmla="*/ 1208315 h 1208315"/>
              <a:gd name="connsiteX3" fmla="*/ 0 w 3853543"/>
              <a:gd name="connsiteY3" fmla="*/ 1208315 h 1208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853543" h="1208315">
                <a:moveTo>
                  <a:pt x="0" y="0"/>
                </a:moveTo>
                <a:lnTo>
                  <a:pt x="3853543" y="0"/>
                </a:lnTo>
                <a:lnTo>
                  <a:pt x="3853543" y="1208315"/>
                </a:lnTo>
                <a:lnTo>
                  <a:pt x="0" y="120831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032A2E1-72FA-4A47-A1E4-9F4DB43F3D0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415143"/>
            <a:ext cx="2111829" cy="3331028"/>
          </a:xfrm>
          <a:custGeom>
            <a:avLst/>
            <a:gdLst>
              <a:gd name="connsiteX0" fmla="*/ 0 w 2111829"/>
              <a:gd name="connsiteY0" fmla="*/ 0 h 3331028"/>
              <a:gd name="connsiteX1" fmla="*/ 2111829 w 2111829"/>
              <a:gd name="connsiteY1" fmla="*/ 0 h 3331028"/>
              <a:gd name="connsiteX2" fmla="*/ 2111829 w 2111829"/>
              <a:gd name="connsiteY2" fmla="*/ 3331028 h 3331028"/>
              <a:gd name="connsiteX3" fmla="*/ 0 w 2111829"/>
              <a:gd name="connsiteY3" fmla="*/ 3331028 h 33310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11829" h="3331028">
                <a:moveTo>
                  <a:pt x="0" y="0"/>
                </a:moveTo>
                <a:lnTo>
                  <a:pt x="2111829" y="0"/>
                </a:lnTo>
                <a:lnTo>
                  <a:pt x="2111829" y="3331028"/>
                </a:lnTo>
                <a:lnTo>
                  <a:pt x="0" y="3331028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1513989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C1D2C43-FE53-4053-A56A-BC43DA200EB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609600"/>
            <a:ext cx="4985657" cy="5638800"/>
          </a:xfrm>
          <a:custGeom>
            <a:avLst/>
            <a:gdLst>
              <a:gd name="connsiteX0" fmla="*/ 0 w 4985657"/>
              <a:gd name="connsiteY0" fmla="*/ 0 h 5638800"/>
              <a:gd name="connsiteX1" fmla="*/ 4985657 w 4985657"/>
              <a:gd name="connsiteY1" fmla="*/ 0 h 5638800"/>
              <a:gd name="connsiteX2" fmla="*/ 4985657 w 4985657"/>
              <a:gd name="connsiteY2" fmla="*/ 5638800 h 5638800"/>
              <a:gd name="connsiteX3" fmla="*/ 0 w 4985657"/>
              <a:gd name="connsiteY3" fmla="*/ 5638800 h 563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85657" h="5638800">
                <a:moveTo>
                  <a:pt x="0" y="0"/>
                </a:moveTo>
                <a:lnTo>
                  <a:pt x="4985657" y="0"/>
                </a:lnTo>
                <a:lnTo>
                  <a:pt x="4985657" y="5638800"/>
                </a:lnTo>
                <a:lnTo>
                  <a:pt x="0" y="56388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614A13AF-E824-4286-A471-2F39E4B6BC9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464626" y="1055916"/>
            <a:ext cx="3505201" cy="2373085"/>
          </a:xfrm>
          <a:custGeom>
            <a:avLst/>
            <a:gdLst>
              <a:gd name="connsiteX0" fmla="*/ 0 w 3505201"/>
              <a:gd name="connsiteY0" fmla="*/ 0 h 2373085"/>
              <a:gd name="connsiteX1" fmla="*/ 3505201 w 3505201"/>
              <a:gd name="connsiteY1" fmla="*/ 0 h 2373085"/>
              <a:gd name="connsiteX2" fmla="*/ 3505201 w 3505201"/>
              <a:gd name="connsiteY2" fmla="*/ 2373085 h 2373085"/>
              <a:gd name="connsiteX3" fmla="*/ 0 w 3505201"/>
              <a:gd name="connsiteY3" fmla="*/ 2373085 h 23730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5201" h="2373085">
                <a:moveTo>
                  <a:pt x="0" y="0"/>
                </a:moveTo>
                <a:lnTo>
                  <a:pt x="3505201" y="0"/>
                </a:lnTo>
                <a:lnTo>
                  <a:pt x="3505201" y="2373085"/>
                </a:lnTo>
                <a:lnTo>
                  <a:pt x="0" y="237308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4105978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C0437A8-2BB5-47A8-A0D7-B201B6AE39F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93278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7056007-93C7-499F-9868-FFEFFE0072B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5800" y="685800"/>
            <a:ext cx="5410200" cy="5576887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2824895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EEA8583-0868-4D3B-AB2F-859C58D4C00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04900" y="0"/>
            <a:ext cx="5600700" cy="6858000"/>
          </a:xfrm>
          <a:custGeom>
            <a:avLst/>
            <a:gdLst>
              <a:gd name="connsiteX0" fmla="*/ 0 w 5600700"/>
              <a:gd name="connsiteY0" fmla="*/ 0 h 6858000"/>
              <a:gd name="connsiteX1" fmla="*/ 5600700 w 5600700"/>
              <a:gd name="connsiteY1" fmla="*/ 0 h 6858000"/>
              <a:gd name="connsiteX2" fmla="*/ 5600700 w 5600700"/>
              <a:gd name="connsiteY2" fmla="*/ 6858000 h 6858000"/>
              <a:gd name="connsiteX3" fmla="*/ 0 w 56007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00700" h="6858000">
                <a:moveTo>
                  <a:pt x="0" y="0"/>
                </a:moveTo>
                <a:lnTo>
                  <a:pt x="5600700" y="0"/>
                </a:lnTo>
                <a:lnTo>
                  <a:pt x="56007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3180C9B-8A60-4340-89D1-433B3534D50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964703"/>
            <a:ext cx="3257550" cy="4928593"/>
          </a:xfrm>
          <a:custGeom>
            <a:avLst/>
            <a:gdLst>
              <a:gd name="connsiteX0" fmla="*/ 0 w 3257550"/>
              <a:gd name="connsiteY0" fmla="*/ 0 h 4928593"/>
              <a:gd name="connsiteX1" fmla="*/ 3257550 w 3257550"/>
              <a:gd name="connsiteY1" fmla="*/ 0 h 4928593"/>
              <a:gd name="connsiteX2" fmla="*/ 3257550 w 3257550"/>
              <a:gd name="connsiteY2" fmla="*/ 4928593 h 4928593"/>
              <a:gd name="connsiteX3" fmla="*/ 0 w 3257550"/>
              <a:gd name="connsiteY3" fmla="*/ 4928593 h 49285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7550" h="4928593">
                <a:moveTo>
                  <a:pt x="0" y="0"/>
                </a:moveTo>
                <a:lnTo>
                  <a:pt x="3257550" y="0"/>
                </a:lnTo>
                <a:lnTo>
                  <a:pt x="3257550" y="4928593"/>
                </a:lnTo>
                <a:lnTo>
                  <a:pt x="0" y="492859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2623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CA29EDC-60A6-440E-AE92-4044E44F6EF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74200" y="773705"/>
            <a:ext cx="2543841" cy="2950858"/>
          </a:xfrm>
          <a:custGeom>
            <a:avLst/>
            <a:gdLst>
              <a:gd name="connsiteX0" fmla="*/ 1271920 w 2543841"/>
              <a:gd name="connsiteY0" fmla="*/ 0 h 2950858"/>
              <a:gd name="connsiteX1" fmla="*/ 2543841 w 2543841"/>
              <a:gd name="connsiteY1" fmla="*/ 635961 h 2950858"/>
              <a:gd name="connsiteX2" fmla="*/ 2543841 w 2543841"/>
              <a:gd name="connsiteY2" fmla="*/ 2314897 h 2950858"/>
              <a:gd name="connsiteX3" fmla="*/ 1271920 w 2543841"/>
              <a:gd name="connsiteY3" fmla="*/ 2950858 h 2950858"/>
              <a:gd name="connsiteX4" fmla="*/ 0 w 2543841"/>
              <a:gd name="connsiteY4" fmla="*/ 2314897 h 2950858"/>
              <a:gd name="connsiteX5" fmla="*/ 0 w 2543841"/>
              <a:gd name="connsiteY5" fmla="*/ 635961 h 29508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43841" h="2950858">
                <a:moveTo>
                  <a:pt x="1271920" y="0"/>
                </a:moveTo>
                <a:lnTo>
                  <a:pt x="2543841" y="635961"/>
                </a:lnTo>
                <a:lnTo>
                  <a:pt x="2543841" y="2314897"/>
                </a:lnTo>
                <a:lnTo>
                  <a:pt x="1271920" y="2950858"/>
                </a:lnTo>
                <a:lnTo>
                  <a:pt x="0" y="2314897"/>
                </a:lnTo>
                <a:lnTo>
                  <a:pt x="0" y="63596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41199562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D24CE5A-C876-4C89-9840-88B3350ABB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65756" y="-1"/>
            <a:ext cx="8426244" cy="4678121"/>
          </a:xfrm>
          <a:custGeom>
            <a:avLst/>
            <a:gdLst>
              <a:gd name="connsiteX0" fmla="*/ 0 w 8426244"/>
              <a:gd name="connsiteY0" fmla="*/ 0 h 4678121"/>
              <a:gd name="connsiteX1" fmla="*/ 8426244 w 8426244"/>
              <a:gd name="connsiteY1" fmla="*/ 0 h 4678121"/>
              <a:gd name="connsiteX2" fmla="*/ 8426244 w 8426244"/>
              <a:gd name="connsiteY2" fmla="*/ 1876486 h 4678121"/>
              <a:gd name="connsiteX3" fmla="*/ 5270090 w 8426244"/>
              <a:gd name="connsiteY3" fmla="*/ 4678121 h 4678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26244" h="4678121">
                <a:moveTo>
                  <a:pt x="0" y="0"/>
                </a:moveTo>
                <a:lnTo>
                  <a:pt x="8426244" y="0"/>
                </a:lnTo>
                <a:lnTo>
                  <a:pt x="8426244" y="1876486"/>
                </a:lnTo>
                <a:lnTo>
                  <a:pt x="5270090" y="467812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1213509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A8C0EC35-1CCD-4961-B926-FEA12DC425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2179880"/>
            <a:ext cx="8426244" cy="4678121"/>
          </a:xfrm>
          <a:custGeom>
            <a:avLst/>
            <a:gdLst>
              <a:gd name="connsiteX0" fmla="*/ 3156154 w 8426244"/>
              <a:gd name="connsiteY0" fmla="*/ 0 h 4678121"/>
              <a:gd name="connsiteX1" fmla="*/ 8426244 w 8426244"/>
              <a:gd name="connsiteY1" fmla="*/ 4678121 h 4678121"/>
              <a:gd name="connsiteX2" fmla="*/ 0 w 8426244"/>
              <a:gd name="connsiteY2" fmla="*/ 4678121 h 4678121"/>
              <a:gd name="connsiteX3" fmla="*/ 0 w 8426244"/>
              <a:gd name="connsiteY3" fmla="*/ 2801635 h 4678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26244" h="4678121">
                <a:moveTo>
                  <a:pt x="3156154" y="0"/>
                </a:moveTo>
                <a:lnTo>
                  <a:pt x="8426244" y="4678121"/>
                </a:lnTo>
                <a:lnTo>
                  <a:pt x="0" y="4678121"/>
                </a:lnTo>
                <a:lnTo>
                  <a:pt x="0" y="2801635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7963225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36699CF-3909-4B79-AEA2-B31FDB80D31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31855" y="2222338"/>
            <a:ext cx="1554153" cy="2426936"/>
          </a:xfrm>
          <a:custGeom>
            <a:avLst/>
            <a:gdLst>
              <a:gd name="connsiteX0" fmla="*/ 0 w 1554153"/>
              <a:gd name="connsiteY0" fmla="*/ 0 h 2426936"/>
              <a:gd name="connsiteX1" fmla="*/ 1554153 w 1554153"/>
              <a:gd name="connsiteY1" fmla="*/ 0 h 2426936"/>
              <a:gd name="connsiteX2" fmla="*/ 1554153 w 1554153"/>
              <a:gd name="connsiteY2" fmla="*/ 2426936 h 2426936"/>
              <a:gd name="connsiteX3" fmla="*/ 0 w 1554153"/>
              <a:gd name="connsiteY3" fmla="*/ 2426936 h 242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54153" h="2426936">
                <a:moveTo>
                  <a:pt x="0" y="0"/>
                </a:moveTo>
                <a:lnTo>
                  <a:pt x="1554153" y="0"/>
                </a:lnTo>
                <a:lnTo>
                  <a:pt x="1554153" y="2426936"/>
                </a:lnTo>
                <a:lnTo>
                  <a:pt x="0" y="242693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5890C47-0A9E-46EE-8A3F-9EE7C649B06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154050" y="1790164"/>
            <a:ext cx="2191204" cy="3309871"/>
          </a:xfrm>
          <a:custGeom>
            <a:avLst/>
            <a:gdLst>
              <a:gd name="connsiteX0" fmla="*/ 0 w 2191204"/>
              <a:gd name="connsiteY0" fmla="*/ 0 h 3309871"/>
              <a:gd name="connsiteX1" fmla="*/ 2191204 w 2191204"/>
              <a:gd name="connsiteY1" fmla="*/ 0 h 3309871"/>
              <a:gd name="connsiteX2" fmla="*/ 2191204 w 2191204"/>
              <a:gd name="connsiteY2" fmla="*/ 3309871 h 3309871"/>
              <a:gd name="connsiteX3" fmla="*/ 0 w 2191204"/>
              <a:gd name="connsiteY3" fmla="*/ 3309871 h 3309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91204" h="3309871">
                <a:moveTo>
                  <a:pt x="0" y="0"/>
                </a:moveTo>
                <a:lnTo>
                  <a:pt x="2191204" y="0"/>
                </a:lnTo>
                <a:lnTo>
                  <a:pt x="2191204" y="3309871"/>
                </a:lnTo>
                <a:lnTo>
                  <a:pt x="0" y="3309871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AEE233C-DA9A-4ED1-989F-E4F5E645BAC4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573194" y="2222338"/>
            <a:ext cx="1554153" cy="2426936"/>
          </a:xfrm>
          <a:custGeom>
            <a:avLst/>
            <a:gdLst>
              <a:gd name="connsiteX0" fmla="*/ 0 w 1554153"/>
              <a:gd name="connsiteY0" fmla="*/ 0 h 2426936"/>
              <a:gd name="connsiteX1" fmla="*/ 1554153 w 1554153"/>
              <a:gd name="connsiteY1" fmla="*/ 0 h 2426936"/>
              <a:gd name="connsiteX2" fmla="*/ 1554153 w 1554153"/>
              <a:gd name="connsiteY2" fmla="*/ 2426936 h 2426936"/>
              <a:gd name="connsiteX3" fmla="*/ 0 w 1554153"/>
              <a:gd name="connsiteY3" fmla="*/ 2426936 h 2426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554153" h="2426936">
                <a:moveTo>
                  <a:pt x="0" y="0"/>
                </a:moveTo>
                <a:lnTo>
                  <a:pt x="1554153" y="0"/>
                </a:lnTo>
                <a:lnTo>
                  <a:pt x="1554153" y="2426936"/>
                </a:lnTo>
                <a:lnTo>
                  <a:pt x="0" y="242693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0803897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222B5D-52BE-4248-B2B5-0DA3C59B46D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389973" y="3455666"/>
            <a:ext cx="1740348" cy="1740348"/>
          </a:xfrm>
          <a:custGeom>
            <a:avLst/>
            <a:gdLst>
              <a:gd name="connsiteX0" fmla="*/ 870174 w 1740348"/>
              <a:gd name="connsiteY0" fmla="*/ 0 h 1740348"/>
              <a:gd name="connsiteX1" fmla="*/ 1740348 w 1740348"/>
              <a:gd name="connsiteY1" fmla="*/ 870174 h 1740348"/>
              <a:gd name="connsiteX2" fmla="*/ 870174 w 1740348"/>
              <a:gd name="connsiteY2" fmla="*/ 1740348 h 1740348"/>
              <a:gd name="connsiteX3" fmla="*/ 0 w 1740348"/>
              <a:gd name="connsiteY3" fmla="*/ 870174 h 1740348"/>
              <a:gd name="connsiteX4" fmla="*/ 870174 w 1740348"/>
              <a:gd name="connsiteY4" fmla="*/ 0 h 1740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40348" h="1740348">
                <a:moveTo>
                  <a:pt x="870174" y="0"/>
                </a:moveTo>
                <a:cubicBezTo>
                  <a:pt x="1350758" y="0"/>
                  <a:pt x="1740348" y="389590"/>
                  <a:pt x="1740348" y="870174"/>
                </a:cubicBezTo>
                <a:cubicBezTo>
                  <a:pt x="1740348" y="1350758"/>
                  <a:pt x="1350758" y="1740348"/>
                  <a:pt x="870174" y="1740348"/>
                </a:cubicBezTo>
                <a:cubicBezTo>
                  <a:pt x="389590" y="1740348"/>
                  <a:pt x="0" y="1350758"/>
                  <a:pt x="0" y="870174"/>
                </a:cubicBezTo>
                <a:cubicBezTo>
                  <a:pt x="0" y="389590"/>
                  <a:pt x="389590" y="0"/>
                  <a:pt x="870174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6618742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B535FA2C-A4EC-422A-BEDD-20499926DB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7700211" cy="6858000"/>
          </a:xfrm>
          <a:custGeom>
            <a:avLst/>
            <a:gdLst>
              <a:gd name="connsiteX0" fmla="*/ 0 w 7700211"/>
              <a:gd name="connsiteY0" fmla="*/ 0 h 6858000"/>
              <a:gd name="connsiteX1" fmla="*/ 7700211 w 7700211"/>
              <a:gd name="connsiteY1" fmla="*/ 0 h 6858000"/>
              <a:gd name="connsiteX2" fmla="*/ 7700211 w 7700211"/>
              <a:gd name="connsiteY2" fmla="*/ 6858000 h 6858000"/>
              <a:gd name="connsiteX3" fmla="*/ 0 w 770021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00211" h="6858000">
                <a:moveTo>
                  <a:pt x="0" y="0"/>
                </a:moveTo>
                <a:lnTo>
                  <a:pt x="7700211" y="0"/>
                </a:lnTo>
                <a:lnTo>
                  <a:pt x="7700211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3918858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44659C6-7BB7-4B00-B17F-759C0C7104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847963"/>
            <a:ext cx="12192000" cy="2920180"/>
          </a:xfrm>
          <a:custGeom>
            <a:avLst/>
            <a:gdLst>
              <a:gd name="connsiteX0" fmla="*/ 0 w 12192000"/>
              <a:gd name="connsiteY0" fmla="*/ 0 h 2920180"/>
              <a:gd name="connsiteX1" fmla="*/ 12192000 w 12192000"/>
              <a:gd name="connsiteY1" fmla="*/ 0 h 2920180"/>
              <a:gd name="connsiteX2" fmla="*/ 12192000 w 12192000"/>
              <a:gd name="connsiteY2" fmla="*/ 2920180 h 2920180"/>
              <a:gd name="connsiteX3" fmla="*/ 0 w 12192000"/>
              <a:gd name="connsiteY3" fmla="*/ 2920180 h 2920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2920180">
                <a:moveTo>
                  <a:pt x="0" y="0"/>
                </a:moveTo>
                <a:lnTo>
                  <a:pt x="12192000" y="0"/>
                </a:lnTo>
                <a:lnTo>
                  <a:pt x="12192000" y="2920180"/>
                </a:lnTo>
                <a:lnTo>
                  <a:pt x="0" y="292018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2257241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1CBFC19-4029-4F2C-8C62-814A66364FF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781368" y="0"/>
            <a:ext cx="6410632" cy="2688276"/>
          </a:xfrm>
          <a:custGeom>
            <a:avLst/>
            <a:gdLst>
              <a:gd name="connsiteX0" fmla="*/ 0 w 6410632"/>
              <a:gd name="connsiteY0" fmla="*/ 0 h 2688276"/>
              <a:gd name="connsiteX1" fmla="*/ 6410632 w 6410632"/>
              <a:gd name="connsiteY1" fmla="*/ 0 h 2688276"/>
              <a:gd name="connsiteX2" fmla="*/ 6410632 w 6410632"/>
              <a:gd name="connsiteY2" fmla="*/ 2688276 h 2688276"/>
              <a:gd name="connsiteX3" fmla="*/ 0 w 6410632"/>
              <a:gd name="connsiteY3" fmla="*/ 2688276 h 2688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10632" h="2688276">
                <a:moveTo>
                  <a:pt x="0" y="0"/>
                </a:moveTo>
                <a:lnTo>
                  <a:pt x="6410632" y="0"/>
                </a:lnTo>
                <a:lnTo>
                  <a:pt x="6410632" y="2688276"/>
                </a:lnTo>
                <a:lnTo>
                  <a:pt x="0" y="268827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7AF2380E-64B6-493F-9931-00F4AFD5888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781368" y="3034098"/>
            <a:ext cx="6410632" cy="2688276"/>
          </a:xfrm>
          <a:custGeom>
            <a:avLst/>
            <a:gdLst>
              <a:gd name="connsiteX0" fmla="*/ 0 w 6410632"/>
              <a:gd name="connsiteY0" fmla="*/ 0 h 2688276"/>
              <a:gd name="connsiteX1" fmla="*/ 6410632 w 6410632"/>
              <a:gd name="connsiteY1" fmla="*/ 0 h 2688276"/>
              <a:gd name="connsiteX2" fmla="*/ 6410632 w 6410632"/>
              <a:gd name="connsiteY2" fmla="*/ 2688276 h 2688276"/>
              <a:gd name="connsiteX3" fmla="*/ 0 w 6410632"/>
              <a:gd name="connsiteY3" fmla="*/ 2688276 h 2688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10632" h="2688276">
                <a:moveTo>
                  <a:pt x="0" y="0"/>
                </a:moveTo>
                <a:lnTo>
                  <a:pt x="6410632" y="0"/>
                </a:lnTo>
                <a:lnTo>
                  <a:pt x="6410632" y="2688276"/>
                </a:lnTo>
                <a:lnTo>
                  <a:pt x="0" y="2688276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6803991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CF5F38A-F393-41B0-9D5B-4A274D9FF57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7923" y="0"/>
            <a:ext cx="5161935" cy="6858000"/>
          </a:xfrm>
          <a:custGeom>
            <a:avLst/>
            <a:gdLst>
              <a:gd name="connsiteX0" fmla="*/ 0 w 4955458"/>
              <a:gd name="connsiteY0" fmla="*/ 0 h 6858000"/>
              <a:gd name="connsiteX1" fmla="*/ 4955458 w 4955458"/>
              <a:gd name="connsiteY1" fmla="*/ 0 h 6858000"/>
              <a:gd name="connsiteX2" fmla="*/ 4955458 w 4955458"/>
              <a:gd name="connsiteY2" fmla="*/ 6858000 h 6858000"/>
              <a:gd name="connsiteX3" fmla="*/ 0 w 4955458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55458" h="6858000">
                <a:moveTo>
                  <a:pt x="0" y="0"/>
                </a:moveTo>
                <a:lnTo>
                  <a:pt x="4955458" y="0"/>
                </a:lnTo>
                <a:lnTo>
                  <a:pt x="4955458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6480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A57A3F4-7345-488B-8A75-3A909F7134F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933950" y="2"/>
            <a:ext cx="7258049" cy="6857999"/>
          </a:xfrm>
          <a:custGeom>
            <a:avLst/>
            <a:gdLst>
              <a:gd name="connsiteX0" fmla="*/ 0 w 7258049"/>
              <a:gd name="connsiteY0" fmla="*/ 0 h 6857999"/>
              <a:gd name="connsiteX1" fmla="*/ 7258049 w 7258049"/>
              <a:gd name="connsiteY1" fmla="*/ 0 h 6857999"/>
              <a:gd name="connsiteX2" fmla="*/ 7258049 w 7258049"/>
              <a:gd name="connsiteY2" fmla="*/ 6857999 h 6857999"/>
              <a:gd name="connsiteX3" fmla="*/ 4933949 w 7258049"/>
              <a:gd name="connsiteY3" fmla="*/ 6857999 h 6857999"/>
              <a:gd name="connsiteX4" fmla="*/ 4933949 w 7258049"/>
              <a:gd name="connsiteY4" fmla="*/ 1248109 h 6857999"/>
              <a:gd name="connsiteX5" fmla="*/ 0 w 7258049"/>
              <a:gd name="connsiteY5" fmla="*/ 124810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258049" h="6857999">
                <a:moveTo>
                  <a:pt x="0" y="0"/>
                </a:moveTo>
                <a:lnTo>
                  <a:pt x="7258049" y="0"/>
                </a:lnTo>
                <a:lnTo>
                  <a:pt x="7258049" y="6857999"/>
                </a:lnTo>
                <a:lnTo>
                  <a:pt x="4933949" y="6857999"/>
                </a:lnTo>
                <a:lnTo>
                  <a:pt x="4933949" y="1248109"/>
                </a:lnTo>
                <a:lnTo>
                  <a:pt x="0" y="124810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B139CC0-9903-49C6-B12C-33450DE2831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4933950" cy="3428999"/>
          </a:xfrm>
          <a:custGeom>
            <a:avLst/>
            <a:gdLst>
              <a:gd name="connsiteX0" fmla="*/ 0 w 4933950"/>
              <a:gd name="connsiteY0" fmla="*/ 0 h 3428999"/>
              <a:gd name="connsiteX1" fmla="*/ 4933950 w 4933950"/>
              <a:gd name="connsiteY1" fmla="*/ 0 h 3428999"/>
              <a:gd name="connsiteX2" fmla="*/ 4933950 w 4933950"/>
              <a:gd name="connsiteY2" fmla="*/ 3428999 h 3428999"/>
              <a:gd name="connsiteX3" fmla="*/ 0 w 4933950"/>
              <a:gd name="connsiteY3" fmla="*/ 3428999 h 3428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33950" h="3428999">
                <a:moveTo>
                  <a:pt x="0" y="0"/>
                </a:moveTo>
                <a:lnTo>
                  <a:pt x="4933950" y="0"/>
                </a:lnTo>
                <a:lnTo>
                  <a:pt x="4933950" y="3428999"/>
                </a:lnTo>
                <a:lnTo>
                  <a:pt x="0" y="3428999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E400B01-2B74-4EA9-9B6F-4624F6ABEA3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3429001"/>
            <a:ext cx="4933950" cy="3429000"/>
          </a:xfrm>
          <a:custGeom>
            <a:avLst/>
            <a:gdLst>
              <a:gd name="connsiteX0" fmla="*/ 0 w 4933950"/>
              <a:gd name="connsiteY0" fmla="*/ 0 h 3429000"/>
              <a:gd name="connsiteX1" fmla="*/ 4933950 w 4933950"/>
              <a:gd name="connsiteY1" fmla="*/ 0 h 3429000"/>
              <a:gd name="connsiteX2" fmla="*/ 4933950 w 4933950"/>
              <a:gd name="connsiteY2" fmla="*/ 3429000 h 3429000"/>
              <a:gd name="connsiteX3" fmla="*/ 0 w 493395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33950" h="3429000">
                <a:moveTo>
                  <a:pt x="0" y="0"/>
                </a:moveTo>
                <a:lnTo>
                  <a:pt x="4933950" y="0"/>
                </a:lnTo>
                <a:lnTo>
                  <a:pt x="493395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704974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D633F5D-7F62-4C93-805D-5E6C58A6FC1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368414" y="0"/>
            <a:ext cx="4056647" cy="6858000"/>
          </a:xfrm>
          <a:custGeom>
            <a:avLst/>
            <a:gdLst>
              <a:gd name="connsiteX0" fmla="*/ 0 w 4056647"/>
              <a:gd name="connsiteY0" fmla="*/ 0 h 6858000"/>
              <a:gd name="connsiteX1" fmla="*/ 4056647 w 4056647"/>
              <a:gd name="connsiteY1" fmla="*/ 0 h 6858000"/>
              <a:gd name="connsiteX2" fmla="*/ 4056647 w 4056647"/>
              <a:gd name="connsiteY2" fmla="*/ 6858000 h 6858000"/>
              <a:gd name="connsiteX3" fmla="*/ 0 w 4056647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6647" h="6858000">
                <a:moveTo>
                  <a:pt x="0" y="0"/>
                </a:moveTo>
                <a:lnTo>
                  <a:pt x="4056647" y="0"/>
                </a:lnTo>
                <a:lnTo>
                  <a:pt x="4056647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0712327-8B72-4AD3-9009-CB8E289C512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9755129" y="0"/>
            <a:ext cx="1778110" cy="6858000"/>
          </a:xfrm>
          <a:custGeom>
            <a:avLst/>
            <a:gdLst>
              <a:gd name="connsiteX0" fmla="*/ 0 w 1778110"/>
              <a:gd name="connsiteY0" fmla="*/ 0 h 6858000"/>
              <a:gd name="connsiteX1" fmla="*/ 1778110 w 1778110"/>
              <a:gd name="connsiteY1" fmla="*/ 0 h 6858000"/>
              <a:gd name="connsiteX2" fmla="*/ 1778110 w 1778110"/>
              <a:gd name="connsiteY2" fmla="*/ 6858000 h 6858000"/>
              <a:gd name="connsiteX3" fmla="*/ 0 w 177811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78110" h="6858000">
                <a:moveTo>
                  <a:pt x="0" y="0"/>
                </a:moveTo>
                <a:lnTo>
                  <a:pt x="1778110" y="0"/>
                </a:lnTo>
                <a:lnTo>
                  <a:pt x="177811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606012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6ADD0C9-BE40-4684-985D-F38C45C42F4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4014" y="0"/>
            <a:ext cx="4485968" cy="4051610"/>
          </a:xfrm>
          <a:custGeom>
            <a:avLst/>
            <a:gdLst>
              <a:gd name="connsiteX0" fmla="*/ 0 w 4485968"/>
              <a:gd name="connsiteY0" fmla="*/ 0 h 4051610"/>
              <a:gd name="connsiteX1" fmla="*/ 4485968 w 4485968"/>
              <a:gd name="connsiteY1" fmla="*/ 0 h 4051610"/>
              <a:gd name="connsiteX2" fmla="*/ 4485968 w 4485968"/>
              <a:gd name="connsiteY2" fmla="*/ 4051610 h 4051610"/>
              <a:gd name="connsiteX3" fmla="*/ 0 w 4485968"/>
              <a:gd name="connsiteY3" fmla="*/ 4051610 h 4051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85968" h="4051610">
                <a:moveTo>
                  <a:pt x="0" y="0"/>
                </a:moveTo>
                <a:lnTo>
                  <a:pt x="4485968" y="0"/>
                </a:lnTo>
                <a:lnTo>
                  <a:pt x="4485968" y="4051610"/>
                </a:lnTo>
                <a:lnTo>
                  <a:pt x="0" y="405161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F372078-6A8E-4E03-AB99-233A76366DE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961670" y="2806390"/>
            <a:ext cx="3424085" cy="4051610"/>
          </a:xfrm>
          <a:custGeom>
            <a:avLst/>
            <a:gdLst>
              <a:gd name="connsiteX0" fmla="*/ 0 w 3424085"/>
              <a:gd name="connsiteY0" fmla="*/ 0 h 4051610"/>
              <a:gd name="connsiteX1" fmla="*/ 3424085 w 3424085"/>
              <a:gd name="connsiteY1" fmla="*/ 0 h 4051610"/>
              <a:gd name="connsiteX2" fmla="*/ 3424085 w 3424085"/>
              <a:gd name="connsiteY2" fmla="*/ 4051610 h 4051610"/>
              <a:gd name="connsiteX3" fmla="*/ 0 w 3424085"/>
              <a:gd name="connsiteY3" fmla="*/ 4051610 h 4051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4085" h="4051610">
                <a:moveTo>
                  <a:pt x="0" y="0"/>
                </a:moveTo>
                <a:lnTo>
                  <a:pt x="3424085" y="0"/>
                </a:lnTo>
                <a:lnTo>
                  <a:pt x="3424085" y="4051610"/>
                </a:lnTo>
                <a:lnTo>
                  <a:pt x="0" y="405161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2935522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6423914"/>
            <a:ext cx="2844799" cy="365125"/>
          </a:xfrm>
        </p:spPr>
        <p:txBody>
          <a:bodyPr/>
          <a:lstStyle/>
          <a:p>
            <a:fld id="{BC34B1AC-9A7E-4B2F-BE59-65E2DDF1D6F6}" type="datetime1">
              <a:rPr lang="en-US" smtClean="0"/>
              <a:t>8/8/2022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95363" y="6423914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D5D91A8B-765C-4E59-8109-94DA4EA55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5101" y="6423914"/>
            <a:ext cx="6818262" cy="365125"/>
          </a:xfrm>
        </p:spPr>
        <p:txBody>
          <a:bodyPr/>
          <a:lstStyle/>
          <a:p>
            <a:pPr algn="l"/>
            <a:r>
              <a:rPr lang="en-US" dirty="0"/>
              <a:t>Teach a Course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F0F318B-B2C4-4893-95F3-E1AB652A1F17}"/>
              </a:ext>
            </a:extLst>
          </p:cNvPr>
          <p:cNvSpPr>
            <a:spLocks noChangeAspect="1"/>
          </p:cNvSpPr>
          <p:nvPr userDrawn="1"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4FB09F2-FC78-4161-B5F8-C064B938BE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8CB40EA-D0BA-41DA-91DE-15B4C161D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93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FAAA6-46CA-4427-A94A-409022239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49FBB-0284-49B7-8FA5-2A5C8EEF94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E64D34-A967-4327-AFBF-BC71A6092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4EAE1A-4454-41AF-982A-392DD7771882}" type="datetimeFigureOut">
              <a:rPr lang="en-IN" smtClean="0"/>
              <a:t>08-08-2022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FEEAB7-CC3B-43B6-A69A-D35161553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9E6C2-C2D7-4062-8C83-2E2008D16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D344C8-F6EF-40E8-86E6-F171FE55B82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7663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58A7540-3AC1-4F8D-9E03-5A9C014719B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48450" y="723900"/>
            <a:ext cx="4210050" cy="6134100"/>
          </a:xfrm>
          <a:custGeom>
            <a:avLst/>
            <a:gdLst>
              <a:gd name="connsiteX0" fmla="*/ 0 w 4210050"/>
              <a:gd name="connsiteY0" fmla="*/ 0 h 6134100"/>
              <a:gd name="connsiteX1" fmla="*/ 4210050 w 4210050"/>
              <a:gd name="connsiteY1" fmla="*/ 0 h 6134100"/>
              <a:gd name="connsiteX2" fmla="*/ 4210050 w 4210050"/>
              <a:gd name="connsiteY2" fmla="*/ 6134100 h 6134100"/>
              <a:gd name="connsiteX3" fmla="*/ 0 w 4210050"/>
              <a:gd name="connsiteY3" fmla="*/ 6134100 h 6134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10050" h="6134100">
                <a:moveTo>
                  <a:pt x="0" y="0"/>
                </a:moveTo>
                <a:lnTo>
                  <a:pt x="4210050" y="0"/>
                </a:lnTo>
                <a:lnTo>
                  <a:pt x="4210050" y="6134100"/>
                </a:lnTo>
                <a:lnTo>
                  <a:pt x="0" y="61341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896298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E8A4860-22E3-4919-BEF9-56770902429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53475" y="827315"/>
            <a:ext cx="4657201" cy="4699683"/>
          </a:xfrm>
          <a:custGeom>
            <a:avLst/>
            <a:gdLst>
              <a:gd name="connsiteX0" fmla="*/ 0 w 4657201"/>
              <a:gd name="connsiteY0" fmla="*/ 0 h 4699683"/>
              <a:gd name="connsiteX1" fmla="*/ 4657201 w 4657201"/>
              <a:gd name="connsiteY1" fmla="*/ 0 h 4699683"/>
              <a:gd name="connsiteX2" fmla="*/ 4657201 w 4657201"/>
              <a:gd name="connsiteY2" fmla="*/ 4699683 h 4699683"/>
              <a:gd name="connsiteX3" fmla="*/ 0 w 4657201"/>
              <a:gd name="connsiteY3" fmla="*/ 4699683 h 46996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57201" h="4699683">
                <a:moveTo>
                  <a:pt x="0" y="0"/>
                </a:moveTo>
                <a:lnTo>
                  <a:pt x="4657201" y="0"/>
                </a:lnTo>
                <a:lnTo>
                  <a:pt x="4657201" y="4699683"/>
                </a:lnTo>
                <a:lnTo>
                  <a:pt x="0" y="4699683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056528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65BD22F-F7D9-4F12-B8D4-6A05F976C7B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95350" y="895350"/>
            <a:ext cx="6819900" cy="5067300"/>
          </a:xfrm>
          <a:custGeom>
            <a:avLst/>
            <a:gdLst>
              <a:gd name="connsiteX0" fmla="*/ 0 w 6819900"/>
              <a:gd name="connsiteY0" fmla="*/ 0 h 5067300"/>
              <a:gd name="connsiteX1" fmla="*/ 6819900 w 6819900"/>
              <a:gd name="connsiteY1" fmla="*/ 0 h 5067300"/>
              <a:gd name="connsiteX2" fmla="*/ 6819900 w 6819900"/>
              <a:gd name="connsiteY2" fmla="*/ 5067300 h 5067300"/>
              <a:gd name="connsiteX3" fmla="*/ 0 w 6819900"/>
              <a:gd name="connsiteY3" fmla="*/ 5067300 h 5067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19900" h="5067300">
                <a:moveTo>
                  <a:pt x="0" y="0"/>
                </a:moveTo>
                <a:lnTo>
                  <a:pt x="6819900" y="0"/>
                </a:lnTo>
                <a:lnTo>
                  <a:pt x="6819900" y="5067300"/>
                </a:lnTo>
                <a:lnTo>
                  <a:pt x="0" y="50673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62026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8CB8A6B-C7DC-4591-83BA-97DFD21CC03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81125" y="0"/>
            <a:ext cx="9429750" cy="3429000"/>
          </a:xfrm>
          <a:custGeom>
            <a:avLst/>
            <a:gdLst>
              <a:gd name="connsiteX0" fmla="*/ 0 w 9429750"/>
              <a:gd name="connsiteY0" fmla="*/ 0 h 3429000"/>
              <a:gd name="connsiteX1" fmla="*/ 9429750 w 9429750"/>
              <a:gd name="connsiteY1" fmla="*/ 0 h 3429000"/>
              <a:gd name="connsiteX2" fmla="*/ 9429750 w 9429750"/>
              <a:gd name="connsiteY2" fmla="*/ 3429000 h 3429000"/>
              <a:gd name="connsiteX3" fmla="*/ 0 w 9429750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429750" h="3429000">
                <a:moveTo>
                  <a:pt x="0" y="0"/>
                </a:moveTo>
                <a:lnTo>
                  <a:pt x="9429750" y="0"/>
                </a:lnTo>
                <a:lnTo>
                  <a:pt x="9429750" y="3429000"/>
                </a:lnTo>
                <a:lnTo>
                  <a:pt x="0" y="3429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345010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C71999BF-8093-4180-B1B5-6C6854C597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3105150"/>
            <a:ext cx="12192000" cy="3752850"/>
          </a:xfrm>
          <a:custGeom>
            <a:avLst/>
            <a:gdLst>
              <a:gd name="connsiteX0" fmla="*/ 0 w 12192000"/>
              <a:gd name="connsiteY0" fmla="*/ 0 h 3752850"/>
              <a:gd name="connsiteX1" fmla="*/ 12192000 w 12192000"/>
              <a:gd name="connsiteY1" fmla="*/ 0 h 3752850"/>
              <a:gd name="connsiteX2" fmla="*/ 12192000 w 12192000"/>
              <a:gd name="connsiteY2" fmla="*/ 3752850 h 3752850"/>
              <a:gd name="connsiteX3" fmla="*/ 0 w 12192000"/>
              <a:gd name="connsiteY3" fmla="*/ 3752850 h 3752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3752850">
                <a:moveTo>
                  <a:pt x="0" y="0"/>
                </a:moveTo>
                <a:lnTo>
                  <a:pt x="12192000" y="0"/>
                </a:lnTo>
                <a:lnTo>
                  <a:pt x="12192000" y="3752850"/>
                </a:lnTo>
                <a:lnTo>
                  <a:pt x="0" y="375285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 sz="1200"/>
            </a:lvl1pPr>
          </a:lstStyle>
          <a:p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18538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69294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49" r:id="rId2"/>
    <p:sldLayoutId id="2147483650" r:id="rId3"/>
    <p:sldLayoutId id="2147483651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2" r:id="rId10"/>
    <p:sldLayoutId id="2147483659" r:id="rId11"/>
    <p:sldLayoutId id="2147483660" r:id="rId12"/>
    <p:sldLayoutId id="2147483661" r:id="rId13"/>
    <p:sldLayoutId id="2147483677" r:id="rId14"/>
    <p:sldLayoutId id="2147483678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jpg"/><Relationship Id="rId5" Type="http://schemas.openxmlformats.org/officeDocument/2006/relationships/image" Target="../media/image1.wmf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3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wmf"/><Relationship Id="rId3" Type="http://schemas.openxmlformats.org/officeDocument/2006/relationships/oleObject" Target="../embeddings/oleObject4.bin"/><Relationship Id="rId7" Type="http://schemas.openxmlformats.org/officeDocument/2006/relationships/oleObject" Target="../embeddings/oleObject6.bin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9.w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8.w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1.wmf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5.wmf"/><Relationship Id="rId4" Type="http://schemas.openxmlformats.org/officeDocument/2006/relationships/oleObject" Target="../embeddings/oleObject8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3" Type="http://schemas.openxmlformats.org/officeDocument/2006/relationships/oleObject" Target="../embeddings/oleObject9.bin"/><Relationship Id="rId7" Type="http://schemas.openxmlformats.org/officeDocument/2006/relationships/oleObject" Target="../embeddings/oleObject11.bin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9.wmf"/><Relationship Id="rId5" Type="http://schemas.openxmlformats.org/officeDocument/2006/relationships/oleObject" Target="../embeddings/oleObject10.bin"/><Relationship Id="rId10" Type="http://schemas.openxmlformats.org/officeDocument/2006/relationships/image" Target="../media/image9.wmf"/><Relationship Id="rId4" Type="http://schemas.openxmlformats.org/officeDocument/2006/relationships/image" Target="../media/image3.wmf"/><Relationship Id="rId9" Type="http://schemas.openxmlformats.org/officeDocument/2006/relationships/oleObject" Target="../embeddings/oleObject12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5.wmf"/><Relationship Id="rId4" Type="http://schemas.openxmlformats.org/officeDocument/2006/relationships/oleObject" Target="../embeddings/oleObject13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5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control" Target="../activeX/activeX15.xml"/><Relationship Id="rId3" Type="http://schemas.openxmlformats.org/officeDocument/2006/relationships/control" Target="../activeX/activeX10.xml"/><Relationship Id="rId7" Type="http://schemas.openxmlformats.org/officeDocument/2006/relationships/control" Target="../activeX/activeX14.xml"/><Relationship Id="rId12" Type="http://schemas.openxmlformats.org/officeDocument/2006/relationships/image" Target="../media/image6.wmf"/><Relationship Id="rId2" Type="http://schemas.openxmlformats.org/officeDocument/2006/relationships/control" Target="../activeX/activeX9.xml"/><Relationship Id="rId1" Type="http://schemas.openxmlformats.org/officeDocument/2006/relationships/vmlDrawing" Target="../drawings/vmlDrawing12.vml"/><Relationship Id="rId6" Type="http://schemas.openxmlformats.org/officeDocument/2006/relationships/control" Target="../activeX/activeX13.xml"/><Relationship Id="rId11" Type="http://schemas.openxmlformats.org/officeDocument/2006/relationships/image" Target="../media/image20.emf"/><Relationship Id="rId5" Type="http://schemas.openxmlformats.org/officeDocument/2006/relationships/control" Target="../activeX/activeX12.xml"/><Relationship Id="rId10" Type="http://schemas.openxmlformats.org/officeDocument/2006/relationships/slideLayout" Target="../slideLayouts/slideLayout14.xml"/><Relationship Id="rId4" Type="http://schemas.openxmlformats.org/officeDocument/2006/relationships/control" Target="../activeX/activeX11.xml"/><Relationship Id="rId9" Type="http://schemas.openxmlformats.org/officeDocument/2006/relationships/control" Target="../activeX/activeX1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21.wmf"/><Relationship Id="rId4" Type="http://schemas.openxmlformats.org/officeDocument/2006/relationships/oleObject" Target="../embeddings/oleObject14.bin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3.w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38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49.emf"/><Relationship Id="rId5" Type="http://schemas.openxmlformats.org/officeDocument/2006/relationships/image" Target="../media/image48.emf"/><Relationship Id="rId4" Type="http://schemas.openxmlformats.org/officeDocument/2006/relationships/image" Target="../media/image47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50.wmf"/><Relationship Id="rId4" Type="http://schemas.openxmlformats.org/officeDocument/2006/relationships/oleObject" Target="../embeddings/oleObject15.bin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ontrol" Target="../activeX/activeX7.xml"/><Relationship Id="rId3" Type="http://schemas.openxmlformats.org/officeDocument/2006/relationships/control" Target="../activeX/activeX2.xml"/><Relationship Id="rId7" Type="http://schemas.openxmlformats.org/officeDocument/2006/relationships/control" Target="../activeX/activeX6.xml"/><Relationship Id="rId2" Type="http://schemas.openxmlformats.org/officeDocument/2006/relationships/control" Target="../activeX/activeX1.xml"/><Relationship Id="rId1" Type="http://schemas.openxmlformats.org/officeDocument/2006/relationships/vmlDrawing" Target="../drawings/vmlDrawing4.vml"/><Relationship Id="rId6" Type="http://schemas.openxmlformats.org/officeDocument/2006/relationships/control" Target="../activeX/activeX5.xml"/><Relationship Id="rId11" Type="http://schemas.openxmlformats.org/officeDocument/2006/relationships/image" Target="../media/image6.wmf"/><Relationship Id="rId5" Type="http://schemas.openxmlformats.org/officeDocument/2006/relationships/control" Target="../activeX/activeX4.xml"/><Relationship Id="rId10" Type="http://schemas.openxmlformats.org/officeDocument/2006/relationships/slideLayout" Target="../slideLayouts/slideLayout14.xml"/><Relationship Id="rId4" Type="http://schemas.openxmlformats.org/officeDocument/2006/relationships/control" Target="../activeX/activeX3.xml"/><Relationship Id="rId9" Type="http://schemas.openxmlformats.org/officeDocument/2006/relationships/control" Target="../activeX/activeX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1D5259A-3CF5-46B3-9CCC-18B8B3FCB4CD}"/>
              </a:ext>
            </a:extLst>
          </p:cNvPr>
          <p:cNvSpPr txBox="1"/>
          <p:nvPr/>
        </p:nvSpPr>
        <p:spPr>
          <a:xfrm>
            <a:off x="1015736" y="1456666"/>
            <a:ext cx="3067048" cy="428690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graphicFrame>
        <p:nvGraphicFramePr>
          <p:cNvPr id="2" name="Object 1">
            <a:extLst>
              <a:ext uri="{FF2B5EF4-FFF2-40B4-BE49-F238E27FC236}">
                <a16:creationId xmlns:a16="http://schemas.microsoft.com/office/drawing/2014/main" id="{B99188B4-CF2F-4732-B849-7EF4F363291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6832299"/>
              </p:ext>
            </p:extLst>
          </p:nvPr>
        </p:nvGraphicFramePr>
        <p:xfrm>
          <a:off x="1172796" y="1717373"/>
          <a:ext cx="2502424" cy="37654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3" name="Bitmap Image" r:id="rId4" imgW="3009960" imgH="4514760" progId="PBrush">
                  <p:embed/>
                </p:oleObj>
              </mc:Choice>
              <mc:Fallback>
                <p:oleObj name="Bitmap Image" r:id="rId4" imgW="3009960" imgH="4514760" progId="PBrush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B99188B4-CF2F-4732-B849-7EF4F36329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172796" y="1717373"/>
                        <a:ext cx="2502424" cy="376549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87EDEFF-798D-4138-B638-42154AB78C5D}"/>
              </a:ext>
            </a:extLst>
          </p:cNvPr>
          <p:cNvSpPr txBox="1"/>
          <p:nvPr/>
        </p:nvSpPr>
        <p:spPr>
          <a:xfrm>
            <a:off x="4082785" y="1456667"/>
            <a:ext cx="3203000" cy="132343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sz="2000" b="1" dirty="0">
                <a:solidFill>
                  <a:schemeClr val="bg1"/>
                </a:solidFill>
                <a:latin typeface="Sitka Text" pitchFamily="2" charset="0"/>
              </a:rPr>
              <a:t>Life-writing</a:t>
            </a:r>
          </a:p>
          <a:p>
            <a:pPr lvl="1"/>
            <a:r>
              <a:rPr lang="en-US" sz="2000" b="1" dirty="0">
                <a:solidFill>
                  <a:schemeClr val="bg1"/>
                </a:solidFill>
                <a:latin typeface="Sitka Text" pitchFamily="2" charset="0"/>
              </a:rPr>
              <a:t>Webcomics</a:t>
            </a:r>
          </a:p>
          <a:p>
            <a:pPr lvl="1"/>
            <a:r>
              <a:rPr lang="en-US" sz="2000" b="1" dirty="0">
                <a:solidFill>
                  <a:schemeClr val="bg1"/>
                </a:solidFill>
                <a:latin typeface="Sitka Text" pitchFamily="2" charset="0"/>
              </a:rPr>
              <a:t>Graphic narrative</a:t>
            </a:r>
          </a:p>
          <a:p>
            <a:pPr lvl="1"/>
            <a:r>
              <a:rPr lang="en-US" sz="2000" b="1" dirty="0">
                <a:solidFill>
                  <a:schemeClr val="bg1"/>
                </a:solidFill>
                <a:latin typeface="Sitka Text" pitchFamily="2" charset="0"/>
              </a:rPr>
              <a:t>Popular read</a:t>
            </a:r>
            <a:endParaRPr lang="en-IN" sz="2000" b="1" dirty="0">
              <a:solidFill>
                <a:schemeClr val="bg1"/>
              </a:solidFill>
              <a:latin typeface="Sitka Text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6286EF-D901-4F6B-9530-7B6D34115116}"/>
              </a:ext>
            </a:extLst>
          </p:cNvPr>
          <p:cNvSpPr txBox="1"/>
          <p:nvPr/>
        </p:nvSpPr>
        <p:spPr>
          <a:xfrm>
            <a:off x="7593128" y="1456664"/>
            <a:ext cx="3203000" cy="428690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pic>
        <p:nvPicPr>
          <p:cNvPr id="10" name="Picture Placeholder 3">
            <a:extLst>
              <a:ext uri="{FF2B5EF4-FFF2-40B4-BE49-F238E27FC236}">
                <a16:creationId xmlns:a16="http://schemas.microsoft.com/office/drawing/2014/main" id="{298F66B2-B7E8-4499-B216-278490B1A27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4" b="5654"/>
          <a:stretch>
            <a:fillRect/>
          </a:stretch>
        </p:blipFill>
        <p:spPr>
          <a:xfrm>
            <a:off x="7999530" y="1715160"/>
            <a:ext cx="2642486" cy="3686176"/>
          </a:xfrm>
          <a:custGeom>
            <a:avLst/>
            <a:gdLst>
              <a:gd name="connsiteX0" fmla="*/ 0 w 6819900"/>
              <a:gd name="connsiteY0" fmla="*/ 0 h 5067300"/>
              <a:gd name="connsiteX1" fmla="*/ 6819900 w 6819900"/>
              <a:gd name="connsiteY1" fmla="*/ 0 h 5067300"/>
              <a:gd name="connsiteX2" fmla="*/ 6819900 w 6819900"/>
              <a:gd name="connsiteY2" fmla="*/ 5067300 h 5067300"/>
              <a:gd name="connsiteX3" fmla="*/ 0 w 6819900"/>
              <a:gd name="connsiteY3" fmla="*/ 5067300 h 5067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19900" h="5067300">
                <a:moveTo>
                  <a:pt x="0" y="0"/>
                </a:moveTo>
                <a:lnTo>
                  <a:pt x="6819900" y="0"/>
                </a:lnTo>
                <a:lnTo>
                  <a:pt x="6819900" y="5067300"/>
                </a:lnTo>
                <a:lnTo>
                  <a:pt x="0" y="5067300"/>
                </a:lnTo>
                <a:close/>
              </a:path>
            </a:pathLst>
          </a:cu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DA2B0ADF-F418-4FD7-91A0-19536459A6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3610093"/>
              </p:ext>
            </p:extLst>
          </p:nvPr>
        </p:nvGraphicFramePr>
        <p:xfrm>
          <a:off x="8782049" y="188596"/>
          <a:ext cx="2803651" cy="522641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2803651">
                  <a:extLst>
                    <a:ext uri="{9D8B030D-6E8A-4147-A177-3AD203B41FA5}">
                      <a16:colId xmlns:a16="http://schemas.microsoft.com/office/drawing/2014/main" val="988409674"/>
                    </a:ext>
                  </a:extLst>
                </a:gridCol>
              </a:tblGrid>
              <a:tr h="52264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1" dirty="0">
                          <a:latin typeface="Alcubierre" panose="02000000000000000000" pitchFamily="50" charset="0"/>
                        </a:rPr>
                        <a:t>What </a:t>
                      </a:r>
                      <a:r>
                        <a:rPr lang="en-US" sz="2000" b="1" dirty="0">
                          <a:solidFill>
                            <a:srgbClr val="C00000"/>
                          </a:solidFill>
                          <a:latin typeface="Alcubierre" panose="02000000000000000000" pitchFamily="50" charset="0"/>
                        </a:rPr>
                        <a:t>is</a:t>
                      </a:r>
                      <a:r>
                        <a:rPr lang="en-US" sz="2000" b="1" dirty="0">
                          <a:latin typeface="Alcubierre" panose="02000000000000000000" pitchFamily="50" charset="0"/>
                        </a:rPr>
                        <a:t> literature?</a:t>
                      </a:r>
                      <a:endParaRPr lang="en-IN" sz="2000" b="1" dirty="0">
                        <a:latin typeface="Alcubierre" panose="02000000000000000000" pitchFamily="50" charset="0"/>
                      </a:endParaRP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9951475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DECD096F-9C09-4526-B6A8-DB34E3BA9A28}"/>
              </a:ext>
            </a:extLst>
          </p:cNvPr>
          <p:cNvSpPr txBox="1"/>
          <p:nvPr/>
        </p:nvSpPr>
        <p:spPr>
          <a:xfrm>
            <a:off x="4526080" y="4420132"/>
            <a:ext cx="3067048" cy="132343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wrap="square" rIns="144000" rtlCol="0" anchor="ctr">
            <a:spAutoFit/>
          </a:bodyPr>
          <a:lstStyle/>
          <a:p>
            <a:pPr algn="r"/>
            <a:r>
              <a:rPr lang="en-US" sz="2000" b="1" dirty="0">
                <a:solidFill>
                  <a:srgbClr val="FFFF5B"/>
                </a:solidFill>
                <a:latin typeface="Sitka Text" pitchFamily="2" charset="0"/>
              </a:rPr>
              <a:t>Allie </a:t>
            </a:r>
            <a:r>
              <a:rPr lang="en-US" sz="2000" b="1" dirty="0" err="1">
                <a:solidFill>
                  <a:srgbClr val="FFFF5B"/>
                </a:solidFill>
                <a:latin typeface="Sitka Text" pitchFamily="2" charset="0"/>
              </a:rPr>
              <a:t>Brosh</a:t>
            </a:r>
            <a:r>
              <a:rPr lang="en-US" sz="2000" b="1" dirty="0">
                <a:solidFill>
                  <a:srgbClr val="FFFF5B"/>
                </a:solidFill>
                <a:latin typeface="Sitka Text" pitchFamily="2" charset="0"/>
              </a:rPr>
              <a:t>       </a:t>
            </a:r>
          </a:p>
          <a:p>
            <a:pPr algn="r"/>
            <a:r>
              <a:rPr lang="en-US" sz="2000" b="1" dirty="0">
                <a:solidFill>
                  <a:schemeClr val="bg1"/>
                </a:solidFill>
                <a:latin typeface="Sitka Text" pitchFamily="2" charset="0"/>
              </a:rPr>
              <a:t>Blogger</a:t>
            </a:r>
          </a:p>
          <a:p>
            <a:pPr algn="r"/>
            <a:r>
              <a:rPr lang="en-US" sz="2000" b="1" dirty="0">
                <a:solidFill>
                  <a:schemeClr val="bg1"/>
                </a:solidFill>
                <a:latin typeface="Sitka Text" pitchFamily="2" charset="0"/>
              </a:rPr>
              <a:t>Cartoonist</a:t>
            </a:r>
          </a:p>
          <a:p>
            <a:pPr algn="r"/>
            <a:r>
              <a:rPr lang="en-US" sz="2000" b="1" dirty="0">
                <a:solidFill>
                  <a:schemeClr val="bg1"/>
                </a:solidFill>
                <a:latin typeface="Sitka Text" pitchFamily="2" charset="0"/>
              </a:rPr>
              <a:t>Autobiographer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2C5566-CA60-4754-B089-1459AAFEFB0C}"/>
              </a:ext>
            </a:extLst>
          </p:cNvPr>
          <p:cNvSpPr txBox="1"/>
          <p:nvPr/>
        </p:nvSpPr>
        <p:spPr>
          <a:xfrm>
            <a:off x="187075" y="115112"/>
            <a:ext cx="1323975" cy="40011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Sitka Banner" pitchFamily="2" charset="0"/>
              </a:rPr>
              <a:t>Class 2</a:t>
            </a:r>
            <a:endParaRPr lang="en-IN" sz="2000" b="1" dirty="0">
              <a:latin typeface="Sitka Bann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88624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5EAE31-BCA0-4D2C-A405-9F6DF565C9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rot="10800000">
            <a:off x="9154274" y="215758"/>
            <a:ext cx="2876766" cy="2332233"/>
          </a:xfrm>
          <a:solidFill>
            <a:schemeClr val="bg2">
              <a:lumMod val="90000"/>
            </a:schemeClr>
          </a:solidFill>
        </p:spPr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5375D54-FBA9-4243-ADA9-7B55408694F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959062" y="380686"/>
          <a:ext cx="2876766" cy="370840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2876766">
                  <a:extLst>
                    <a:ext uri="{9D8B030D-6E8A-4147-A177-3AD203B41FA5}">
                      <a16:colId xmlns:a16="http://schemas.microsoft.com/office/drawing/2014/main" val="27968123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Sitka Text" pitchFamily="2" charset="0"/>
                        </a:rPr>
                        <a:t>1. Form, Genre, Media</a:t>
                      </a:r>
                      <a:endParaRPr lang="en-IN" sz="1400" dirty="0">
                        <a:latin typeface="Sitka Text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146861"/>
                  </a:ext>
                </a:extLst>
              </a:tr>
            </a:tbl>
          </a:graphicData>
        </a:graphic>
      </p:graphicFrame>
      <p:pic>
        <p:nvPicPr>
          <p:cNvPr id="8" name="Picture 7">
            <a:extLst>
              <a:ext uri="{FF2B5EF4-FFF2-40B4-BE49-F238E27FC236}">
                <a16:creationId xmlns:a16="http://schemas.microsoft.com/office/drawing/2014/main" id="{89F54E6A-8612-43C2-A60E-37E2983C13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2775" y="3511400"/>
            <a:ext cx="7173290" cy="313084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7E3EBB05-0906-4BB7-ABEA-5EA9241CC04B}"/>
              </a:ext>
            </a:extLst>
          </p:cNvPr>
          <p:cNvSpPr/>
          <p:nvPr/>
        </p:nvSpPr>
        <p:spPr>
          <a:xfrm>
            <a:off x="4772616" y="687943"/>
            <a:ext cx="4087145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IN" dirty="0"/>
              <a:t>https://hyperboleandahalf.blogspot.com/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1DBAAD-318C-4F22-A93F-C7EF6240007C}"/>
              </a:ext>
            </a:extLst>
          </p:cNvPr>
          <p:cNvSpPr/>
          <p:nvPr/>
        </p:nvSpPr>
        <p:spPr>
          <a:xfrm>
            <a:off x="920366" y="547810"/>
            <a:ext cx="375295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latin typeface="Sitka Text" pitchFamily="2" charset="0"/>
              </a:rPr>
              <a:t>As Web comics/Blog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2550C055-7CDA-4BFC-8309-B71D38D2ECB4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1238249" y="1251923"/>
          <a:ext cx="7334251" cy="21770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7" name="Bitmap Image" r:id="rId4" imgW="10439280" imgH="3098880" progId="PBrush">
                  <p:embed/>
                </p:oleObj>
              </mc:Choice>
              <mc:Fallback>
                <p:oleObj name="Bitmap Image" r:id="rId4" imgW="10439280" imgH="309888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2550C055-7CDA-4BFC-8309-B71D38D2ECB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238249" y="1251923"/>
                        <a:ext cx="7334251" cy="2177077"/>
                      </a:xfrm>
                      <a:prstGeom prst="rect">
                        <a:avLst/>
                      </a:prstGeom>
                      <a:ln w="76200"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428117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2128D700-5584-4BFA-991C-AE51B5AA970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7038D782-6250-47F7-A2D6-F3B8336C2244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484642" y="446314"/>
          <a:ext cx="3892550" cy="477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7" name="Bitmap Image" r:id="rId3" imgW="3892680" imgH="4775040" progId="PBrush">
                  <p:embed/>
                </p:oleObj>
              </mc:Choice>
              <mc:Fallback>
                <p:oleObj name="Bitmap Image" r:id="rId3" imgW="3892680" imgH="477504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7038D782-6250-47F7-A2D6-F3B8336C224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4642" y="446314"/>
                        <a:ext cx="3892550" cy="477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FA31742-2596-49A4-9C9D-6158FE83EB28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4469265" y="966788"/>
          <a:ext cx="3905250" cy="4102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8" name="Bitmap Image" r:id="rId5" imgW="3905280" imgH="4102200" progId="PBrush">
                  <p:embed/>
                </p:oleObj>
              </mc:Choice>
              <mc:Fallback>
                <p:oleObj name="Bitmap Image" r:id="rId5" imgW="3905280" imgH="410220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CFA31742-2596-49A4-9C9D-6158FE83EB2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69265" y="966788"/>
                        <a:ext cx="3905250" cy="4102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A27D4AE-4D01-4013-B72B-4464F20D559D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4469265" y="5178054"/>
          <a:ext cx="3892549" cy="8864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49" name="Bitmap Image" r:id="rId7" imgW="2565360" imgH="584280" progId="PBrush">
                  <p:embed/>
                </p:oleObj>
              </mc:Choice>
              <mc:Fallback>
                <p:oleObj name="Bitmap Image" r:id="rId7" imgW="2565360" imgH="58428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6A27D4AE-4D01-4013-B72B-4464F20D559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469265" y="5178054"/>
                        <a:ext cx="3892549" cy="8864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4023B198-C5E7-4CDD-9E59-4C9FCE1EAF4A}"/>
              </a:ext>
            </a:extLst>
          </p:cNvPr>
          <p:cNvSpPr txBox="1"/>
          <p:nvPr/>
        </p:nvSpPr>
        <p:spPr>
          <a:xfrm>
            <a:off x="8596776" y="966788"/>
            <a:ext cx="2876766" cy="255454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endParaRPr lang="en-US" sz="2000" dirty="0">
              <a:latin typeface="Sitka Text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Sitka Text" pitchFamily="2" charset="0"/>
              </a:rPr>
              <a:t>social media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Sitka Text" pitchFamily="2" charset="0"/>
              </a:rPr>
              <a:t>featured posts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Sitka Text" pitchFamily="2" charset="0"/>
              </a:rPr>
              <a:t>dated entries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Sitka Text" pitchFamily="2" charset="0"/>
              </a:rPr>
              <a:t>archive of previous works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Sitka Text" pitchFamily="2" charset="0"/>
              </a:rPr>
              <a:t>followers </a:t>
            </a:r>
          </a:p>
          <a:p>
            <a:endParaRPr lang="en-US" sz="2000" dirty="0">
              <a:latin typeface="Sitka Text" pitchFamily="2" charset="0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FEC28CA1-9A29-4953-B4AA-39B39D3BE66D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959062" y="380686"/>
          <a:ext cx="2876766" cy="370840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2876766">
                  <a:extLst>
                    <a:ext uri="{9D8B030D-6E8A-4147-A177-3AD203B41FA5}">
                      <a16:colId xmlns:a16="http://schemas.microsoft.com/office/drawing/2014/main" val="27968123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Sitka Text" pitchFamily="2" charset="0"/>
                        </a:rPr>
                        <a:t>1. Form, Genre, Media</a:t>
                      </a:r>
                      <a:endParaRPr lang="en-IN" sz="1400" dirty="0">
                        <a:latin typeface="Sitka Text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146861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D5F85B0C-B7CB-4CC5-A7E1-CCA505CD9B2C}"/>
              </a:ext>
            </a:extLst>
          </p:cNvPr>
          <p:cNvSpPr/>
          <p:nvPr/>
        </p:nvSpPr>
        <p:spPr>
          <a:xfrm>
            <a:off x="8636009" y="3637727"/>
            <a:ext cx="2876767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Sitka Text" pitchFamily="2" charset="0"/>
              </a:rPr>
              <a:t>Contemporary Digital Cultures: New impulses</a:t>
            </a:r>
          </a:p>
          <a:p>
            <a:endParaRPr lang="en-US" dirty="0">
              <a:solidFill>
                <a:schemeClr val="accent1"/>
              </a:solidFill>
              <a:latin typeface="Sitka Text" pitchFamily="2" charset="0"/>
            </a:endParaRPr>
          </a:p>
          <a:p>
            <a:r>
              <a:rPr lang="en-US" dirty="0">
                <a:solidFill>
                  <a:srgbClr val="C00000"/>
                </a:solidFill>
                <a:latin typeface="Sitka Text" pitchFamily="2" charset="0"/>
              </a:rPr>
              <a:t>Immediacy</a:t>
            </a:r>
          </a:p>
          <a:p>
            <a:endParaRPr lang="en-US" dirty="0">
              <a:latin typeface="Sitka Text" pitchFamily="2" charset="0"/>
            </a:endParaRPr>
          </a:p>
          <a:p>
            <a:r>
              <a:rPr lang="en-US" dirty="0">
                <a:latin typeface="Sitka Text" pitchFamily="2" charset="0"/>
              </a:rPr>
              <a:t>“</a:t>
            </a:r>
            <a:r>
              <a:rPr lang="en-US" dirty="0">
                <a:solidFill>
                  <a:srgbClr val="C00000"/>
                </a:solidFill>
                <a:latin typeface="Sitka Text" pitchFamily="2" charset="0"/>
              </a:rPr>
              <a:t>Transparency</a:t>
            </a:r>
            <a:r>
              <a:rPr lang="en-US" dirty="0">
                <a:latin typeface="Sitka Text" pitchFamily="2" charset="0"/>
              </a:rPr>
              <a:t>”</a:t>
            </a:r>
            <a:r>
              <a:rPr lang="en-US" dirty="0">
                <a:solidFill>
                  <a:schemeClr val="accent2"/>
                </a:solidFill>
                <a:latin typeface="Sitka Text" pitchFamily="2" charset="0"/>
              </a:rPr>
              <a:t>—(the personal is public?)</a:t>
            </a:r>
          </a:p>
          <a:p>
            <a:endParaRPr lang="en-US" dirty="0">
              <a:latin typeface="Sitka Text" pitchFamily="2" charset="0"/>
            </a:endParaRPr>
          </a:p>
          <a:p>
            <a:r>
              <a:rPr lang="en-US" dirty="0">
                <a:latin typeface="Sitka Text" pitchFamily="2" charset="0"/>
              </a:rPr>
              <a:t>“</a:t>
            </a:r>
            <a:r>
              <a:rPr lang="en-US" dirty="0">
                <a:solidFill>
                  <a:srgbClr val="C00000"/>
                </a:solidFill>
                <a:latin typeface="Sitka Text" pitchFamily="2" charset="0"/>
              </a:rPr>
              <a:t>W/Reading</a:t>
            </a:r>
            <a:r>
              <a:rPr lang="en-US" dirty="0">
                <a:latin typeface="Sitka Text" pitchFamily="2" charset="0"/>
              </a:rPr>
              <a:t>” </a:t>
            </a:r>
            <a:r>
              <a:rPr lang="en-US" dirty="0">
                <a:solidFill>
                  <a:schemeClr val="accent1"/>
                </a:solidFill>
                <a:latin typeface="Sitka Text" pitchFamily="2" charset="0"/>
              </a:rPr>
              <a:t>online</a:t>
            </a:r>
            <a:r>
              <a:rPr lang="en-US" dirty="0">
                <a:latin typeface="Sitka Text" pitchFamily="2" charset="0"/>
              </a:rPr>
              <a:t> </a:t>
            </a:r>
            <a:endParaRPr lang="en-IN" dirty="0">
              <a:latin typeface="Sitka Tex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8016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Paperclip">
            <a:extLst>
              <a:ext uri="{FF2B5EF4-FFF2-40B4-BE49-F238E27FC236}">
                <a16:creationId xmlns:a16="http://schemas.microsoft.com/office/drawing/2014/main" id="{7798CF29-FA22-43FB-9590-F179488CE35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6032" b="6032"/>
          <a:stretch>
            <a:fillRect/>
          </a:stretch>
        </p:blipFill>
        <p:spPr/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8A1373B-C25F-458C-9349-114BABBB9E6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185794">
            <a:off x="286937" y="434467"/>
            <a:ext cx="6091917" cy="2658868"/>
          </a:xfrm>
          <a:prstGeom prst="rect">
            <a:avLst/>
          </a:prstGeom>
          <a:ln w="28575">
            <a:solidFill>
              <a:schemeClr val="tx1">
                <a:lumMod val="75000"/>
                <a:lumOff val="25000"/>
              </a:schemeClr>
            </a:solidFill>
          </a:ln>
        </p:spPr>
      </p:pic>
      <p:pic>
        <p:nvPicPr>
          <p:cNvPr id="8" name="Graphic 7" descr="Paperclip">
            <a:extLst>
              <a:ext uri="{FF2B5EF4-FFF2-40B4-BE49-F238E27FC236}">
                <a16:creationId xmlns:a16="http://schemas.microsoft.com/office/drawing/2014/main" id="{8D59B968-7D25-4C17-91A6-C736AD7185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0517504">
            <a:off x="119119" y="121198"/>
            <a:ext cx="914400" cy="914400"/>
          </a:xfrm>
          <a:prstGeom prst="rect">
            <a:avLst/>
          </a:prstGeom>
        </p:spPr>
      </p:pic>
      <p:graphicFrame>
        <p:nvGraphicFramePr>
          <p:cNvPr id="3" name="Object 2">
            <a:extLst>
              <a:ext uri="{FF2B5EF4-FFF2-40B4-BE49-F238E27FC236}">
                <a16:creationId xmlns:a16="http://schemas.microsoft.com/office/drawing/2014/main" id="{C96AF854-ADBF-467E-8243-D22BA72E6A7B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587373" y="2738325"/>
          <a:ext cx="11455400" cy="3829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5" name="Bitmap Image" r:id="rId6" imgW="11455560" imgH="3828960" progId="PBrush">
                  <p:embed/>
                </p:oleObj>
              </mc:Choice>
              <mc:Fallback>
                <p:oleObj name="Bitmap Image" r:id="rId6" imgW="11455560" imgH="3828960" progId="PBrush">
                  <p:embed/>
                  <p:pic>
                    <p:nvPicPr>
                      <p:cNvPr id="3" name="Object 2">
                        <a:extLst>
                          <a:ext uri="{FF2B5EF4-FFF2-40B4-BE49-F238E27FC236}">
                            <a16:creationId xmlns:a16="http://schemas.microsoft.com/office/drawing/2014/main" id="{C96AF854-ADBF-467E-8243-D22BA72E6A7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87373" y="2738325"/>
                        <a:ext cx="11455400" cy="3829050"/>
                      </a:xfrm>
                      <a:prstGeom prst="rect">
                        <a:avLst/>
                      </a:prstGeom>
                      <a:ln w="28575"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9" name="Graphic 8" descr="Paperclip">
            <a:extLst>
              <a:ext uri="{FF2B5EF4-FFF2-40B4-BE49-F238E27FC236}">
                <a16:creationId xmlns:a16="http://schemas.microsoft.com/office/drawing/2014/main" id="{3CD74A7E-41E0-4201-B4DA-6D873C0AAE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545165" y="2281125"/>
            <a:ext cx="914400" cy="914400"/>
          </a:xfrm>
          <a:prstGeom prst="rect">
            <a:avLst/>
          </a:prstGeo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A6372569-D111-4151-815D-AD541B43D4E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959062" y="380686"/>
          <a:ext cx="2876766" cy="370840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2876766">
                  <a:extLst>
                    <a:ext uri="{9D8B030D-6E8A-4147-A177-3AD203B41FA5}">
                      <a16:colId xmlns:a16="http://schemas.microsoft.com/office/drawing/2014/main" val="27968123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Sitka Text" pitchFamily="2" charset="0"/>
                        </a:rPr>
                        <a:t>1. Form, Genre, Media</a:t>
                      </a:r>
                      <a:endParaRPr lang="en-IN" sz="1400" dirty="0">
                        <a:latin typeface="Sitka Text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1468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359204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CB2CD71-E3EB-482D-B0D7-DD423912C972}"/>
              </a:ext>
            </a:extLst>
          </p:cNvPr>
          <p:cNvSpPr/>
          <p:nvPr/>
        </p:nvSpPr>
        <p:spPr>
          <a:xfrm>
            <a:off x="728018" y="551666"/>
            <a:ext cx="33570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latin typeface="Sitka Text" pitchFamily="2" charset="0"/>
              </a:rPr>
              <a:t>As (printed) Book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4D37354-A872-4D51-95FA-372FB732444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2388" y="6349153"/>
          <a:ext cx="2876766" cy="312138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2876766">
                  <a:extLst>
                    <a:ext uri="{9D8B030D-6E8A-4147-A177-3AD203B41FA5}">
                      <a16:colId xmlns:a16="http://schemas.microsoft.com/office/drawing/2014/main" val="2796812356"/>
                    </a:ext>
                  </a:extLst>
                </a:gridCol>
              </a:tblGrid>
              <a:tr h="312138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Sitka Text" pitchFamily="2" charset="0"/>
                        </a:rPr>
                        <a:t>1. Form, Genre, Media</a:t>
                      </a:r>
                      <a:endParaRPr lang="en-IN" sz="1400" dirty="0">
                        <a:latin typeface="Sitka Text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146861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22399691-541B-40B4-97C2-4D049A4D25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2820" y="358969"/>
            <a:ext cx="6262030" cy="6172288"/>
          </a:xfrm>
          <a:prstGeom prst="rect">
            <a:avLst/>
          </a:prstGeom>
        </p:spPr>
      </p:pic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2C7C461-5ABC-42C9-858A-B8F65795B0B3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4716947" y="212822"/>
          <a:ext cx="7280500" cy="64645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9" name="Bitmap Image" r:id="rId4" imgW="4419720" imgH="3924360" progId="PBrush">
                  <p:embed/>
                </p:oleObj>
              </mc:Choice>
              <mc:Fallback>
                <p:oleObj name="Bitmap Image" r:id="rId4" imgW="4419720" imgH="392436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D2C7C461-5ABC-42C9-858A-B8F65795B0B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16947" y="212822"/>
                        <a:ext cx="7280500" cy="64645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A8C26BA-5C6F-4C69-8B8D-8B8EFE897A22}"/>
              </a:ext>
            </a:extLst>
          </p:cNvPr>
          <p:cNvSpPr txBox="1"/>
          <p:nvPr/>
        </p:nvSpPr>
        <p:spPr>
          <a:xfrm>
            <a:off x="728018" y="1636973"/>
            <a:ext cx="513941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C00000"/>
                </a:solidFill>
                <a:latin typeface="Sitka Text" pitchFamily="2" charset="0"/>
              </a:rPr>
              <a:t>The (different) Idea of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solidFill>
                  <a:schemeClr val="accent1"/>
                </a:solidFill>
                <a:latin typeface="Sitka Text" pitchFamily="2" charset="0"/>
              </a:rPr>
              <a:t>Organisation</a:t>
            </a:r>
            <a:r>
              <a:rPr lang="en-US" sz="2200" dirty="0">
                <a:solidFill>
                  <a:schemeClr val="accent1"/>
                </a:solidFill>
                <a:latin typeface="Sitka Text" pitchFamily="2" charset="0"/>
              </a:rPr>
              <a:t>: </a:t>
            </a:r>
          </a:p>
          <a:p>
            <a:r>
              <a:rPr lang="en-US" sz="2200" dirty="0">
                <a:solidFill>
                  <a:schemeClr val="accent1"/>
                </a:solidFill>
                <a:latin typeface="Sitka Text" pitchFamily="2" charset="0"/>
              </a:rPr>
              <a:t>	Beginning-Middle-End</a:t>
            </a:r>
            <a:endParaRPr lang="en-US" sz="2200" dirty="0">
              <a:latin typeface="Sitka Text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1"/>
                </a:solidFill>
                <a:latin typeface="Sitka Text" pitchFamily="2" charset="0"/>
              </a:rPr>
              <a:t>“Depth”/ close attention</a:t>
            </a:r>
          </a:p>
          <a:p>
            <a:r>
              <a:rPr lang="en-US" sz="2200" dirty="0">
                <a:solidFill>
                  <a:schemeClr val="accent1"/>
                </a:solidFill>
                <a:latin typeface="Sitka Text" pitchFamily="2" charset="0"/>
              </a:rPr>
              <a:t>	What you can/not see</a:t>
            </a:r>
          </a:p>
          <a:p>
            <a:endParaRPr lang="en-US" sz="2200" dirty="0">
              <a:latin typeface="Sitka Text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37ACFC-35D4-4C54-BAE6-1E1677D6E843}"/>
              </a:ext>
            </a:extLst>
          </p:cNvPr>
          <p:cNvSpPr/>
          <p:nvPr/>
        </p:nvSpPr>
        <p:spPr>
          <a:xfrm>
            <a:off x="728018" y="3857536"/>
            <a:ext cx="387255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Sitka Text" pitchFamily="2" charset="0"/>
              </a:rPr>
              <a:t>The call to intuit/interpret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Sitka Text" pitchFamily="2" charset="0"/>
              </a:rPr>
              <a:t>find patterns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Sitka Text" pitchFamily="2" charset="0"/>
              </a:rPr>
              <a:t>probe words, images, structures, connotations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Sitka Text" pitchFamily="2" charset="0"/>
              </a:rPr>
              <a:t>the “power” of form, genre, media</a:t>
            </a:r>
            <a:endParaRPr lang="en-IN" sz="2000" dirty="0">
              <a:solidFill>
                <a:schemeClr val="accent1"/>
              </a:solidFill>
              <a:latin typeface="Sitka Tex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5674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0F24B8-01CB-4C13-AF52-5AB7D48E7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424994"/>
            <a:ext cx="10787017" cy="1851771"/>
          </a:xfrm>
          <a:prstGeom prst="rect">
            <a:avLst/>
          </a:prstGeom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15DF7BE0-9210-4487-9FE8-2738A07E6C5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19100" y="5027041"/>
            <a:ext cx="3559629" cy="1630536"/>
          </a:xfrm>
          <a:solidFill>
            <a:schemeClr val="bg2">
              <a:lumMod val="90000"/>
            </a:schemeClr>
          </a:solidFill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716097-1D94-4F4C-99C9-0CD950EA8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425" y="1061818"/>
            <a:ext cx="10708272" cy="151941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410E98F-1544-426D-B0B0-4E3BDDC58B57}"/>
              </a:ext>
            </a:extLst>
          </p:cNvPr>
          <p:cNvSpPr txBox="1"/>
          <p:nvPr/>
        </p:nvSpPr>
        <p:spPr>
          <a:xfrm>
            <a:off x="3257550" y="4156514"/>
            <a:ext cx="77247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  <a:latin typeface="Sitka Text" pitchFamily="2" charset="0"/>
              </a:rPr>
              <a:t>Attending to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C00000"/>
                </a:solidFill>
                <a:latin typeface="Sitka Text" pitchFamily="2" charset="0"/>
              </a:rPr>
              <a:t>“adaptation” [of webcomics to book]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C00000"/>
                </a:solidFill>
                <a:latin typeface="Sitka Text" pitchFamily="2" charset="0"/>
              </a:rPr>
              <a:t>visual-verbal </a:t>
            </a:r>
            <a:r>
              <a:rPr lang="en-US" sz="2400" b="1" u="sng" dirty="0">
                <a:solidFill>
                  <a:srgbClr val="C00000"/>
                </a:solidFill>
                <a:latin typeface="Sitka Text" pitchFamily="2" charset="0"/>
              </a:rPr>
              <a:t>metaphors </a:t>
            </a:r>
            <a:r>
              <a:rPr lang="en-US" sz="2400" dirty="0">
                <a:solidFill>
                  <a:srgbClr val="C00000"/>
                </a:solidFill>
                <a:latin typeface="Sitka Text" pitchFamily="2" charset="0"/>
              </a:rPr>
              <a:t>&amp; other literary devices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C00000"/>
                </a:solidFill>
                <a:latin typeface="Sitka Text" pitchFamily="2" charset="0"/>
              </a:rPr>
              <a:t>the child-like </a:t>
            </a:r>
            <a:r>
              <a:rPr lang="en-US" sz="2400" b="1" u="sng" dirty="0">
                <a:solidFill>
                  <a:srgbClr val="C00000"/>
                </a:solidFill>
                <a:latin typeface="Sitka Text" pitchFamily="2" charset="0"/>
              </a:rPr>
              <a:t>style</a:t>
            </a:r>
            <a:endParaRPr lang="en-IN" sz="2400" b="1" u="sng" dirty="0">
              <a:solidFill>
                <a:srgbClr val="C00000"/>
              </a:solidFill>
              <a:latin typeface="Sitka Tex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2085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25" y="772495"/>
            <a:ext cx="11029616" cy="810121"/>
          </a:xfrm>
        </p:spPr>
        <p:txBody>
          <a:bodyPr/>
          <a:lstStyle/>
          <a:p>
            <a:r>
              <a:rPr lang="en-US" sz="4800" dirty="0">
                <a:latin typeface="Garamond" panose="02020404030301010803" pitchFamily="18" charset="0"/>
              </a:rPr>
              <a:t>   Today in class</a:t>
            </a:r>
            <a:endParaRPr lang="en-IN" sz="4800" dirty="0">
              <a:latin typeface="Garamond" panose="02020404030301010803" pitchFamily="18" charset="0"/>
            </a:endParaRPr>
          </a:p>
        </p:txBody>
      </p:sp>
      <p:graphicFrame>
        <p:nvGraphicFramePr>
          <p:cNvPr id="4" name="Content Placeholder 2" descr="SmartArt object">
            <a:extLst>
              <a:ext uri="{FF2B5EF4-FFF2-40B4-BE49-F238E27FC236}">
                <a16:creationId xmlns:a16="http://schemas.microsoft.com/office/drawing/2014/main" id="{59405A29-4A0F-429B-A6BA-2D3E9946C76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81025" y="3038141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470DF938-FE52-4657-BEF3-E66B0234826C}"/>
              </a:ext>
            </a:extLst>
          </p:cNvPr>
          <p:cNvSpPr txBox="1"/>
          <p:nvPr/>
        </p:nvSpPr>
        <p:spPr>
          <a:xfrm>
            <a:off x="4076700" y="2068851"/>
            <a:ext cx="4429125" cy="2322174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wrap="square" rtlCol="0">
            <a:spAutoFit/>
          </a:bodyPr>
          <a:lstStyle/>
          <a:p>
            <a:pPr lvl="1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dirty="0">
              <a:solidFill>
                <a:srgbClr val="000000"/>
              </a:solidFill>
              <a:latin typeface="Times New Roman" panose="02020603050405020304" pitchFamily="18" charset="0"/>
            </a:endParaRPr>
          </a:p>
          <a:p>
            <a:pPr lvl="1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The Case of 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</a:rPr>
              <a:t>Hyperbole and a Half </a:t>
            </a:r>
          </a:p>
          <a:p>
            <a:pPr lvl="1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b="1" dirty="0">
                <a:solidFill>
                  <a:srgbClr val="7E0000"/>
                </a:solidFill>
                <a:latin typeface="Sitka Text" pitchFamily="2" charset="0"/>
              </a:rPr>
              <a:t>Hybrid form, evolving genres, new mobilities</a:t>
            </a:r>
          </a:p>
          <a:p>
            <a:pPr marL="800100" lvl="1" indent="-34290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AutoNum type="arabicPeriod"/>
            </a:pPr>
            <a:r>
              <a:rPr lang="en-US" b="1" dirty="0">
                <a:solidFill>
                  <a:schemeClr val="accent1"/>
                </a:solidFill>
                <a:latin typeface="Sitka Text" pitchFamily="2" charset="0"/>
              </a:rPr>
              <a:t>Visual-verbal: Comics </a:t>
            </a:r>
          </a:p>
          <a:p>
            <a:pPr marL="800100" lvl="1" indent="-342900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buAutoNum type="arabicPeriod"/>
            </a:pPr>
            <a:r>
              <a:rPr lang="en-US" b="1" dirty="0">
                <a:solidFill>
                  <a:schemeClr val="accent2"/>
                </a:solidFill>
                <a:latin typeface="Sitka Text" pitchFamily="2" charset="0"/>
              </a:rPr>
              <a:t>Life-Writing/Autobiography</a:t>
            </a:r>
          </a:p>
          <a:p>
            <a:pPr lvl="1" defTabSz="8890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DC2ED2A-066E-4B38-8F8D-7318C1472F1D}"/>
              </a:ext>
            </a:extLst>
          </p:cNvPr>
          <p:cNvSpPr txBox="1"/>
          <p:nvPr/>
        </p:nvSpPr>
        <p:spPr>
          <a:xfrm>
            <a:off x="333375" y="168942"/>
            <a:ext cx="1323975" cy="40011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Sitka Banner" pitchFamily="2" charset="0"/>
              </a:rPr>
              <a:t>Class 4</a:t>
            </a:r>
            <a:endParaRPr lang="en-IN" sz="2000" b="1" dirty="0">
              <a:latin typeface="Sitka Bann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128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5EAE31-BCA0-4D2C-A405-9F6DF565C9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rot="10800000">
            <a:off x="9154274" y="215758"/>
            <a:ext cx="2876766" cy="2332233"/>
          </a:xfrm>
          <a:solidFill>
            <a:schemeClr val="bg2">
              <a:lumMod val="90000"/>
            </a:schemeClr>
          </a:solidFill>
        </p:spPr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5375D54-FBA9-4243-ADA9-7B55408694F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8959062" y="380686"/>
          <a:ext cx="2876766" cy="370840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2876766">
                  <a:extLst>
                    <a:ext uri="{9D8B030D-6E8A-4147-A177-3AD203B41FA5}">
                      <a16:colId xmlns:a16="http://schemas.microsoft.com/office/drawing/2014/main" val="27968123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Sitka Text" pitchFamily="2" charset="0"/>
                        </a:rPr>
                        <a:t>1. Form, Genre, Media</a:t>
                      </a:r>
                      <a:endParaRPr lang="en-IN" sz="1400" dirty="0">
                        <a:latin typeface="Sitka Text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146861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7E3EBB05-0906-4BB7-ABEA-5EA9241CC04B}"/>
              </a:ext>
            </a:extLst>
          </p:cNvPr>
          <p:cNvSpPr/>
          <p:nvPr/>
        </p:nvSpPr>
        <p:spPr>
          <a:xfrm>
            <a:off x="4772616" y="687943"/>
            <a:ext cx="4087145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IN" dirty="0"/>
              <a:t>https://hyperboleandahalf.blogspot.com/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71DBAAD-318C-4F22-A93F-C7EF6240007C}"/>
              </a:ext>
            </a:extLst>
          </p:cNvPr>
          <p:cNvSpPr/>
          <p:nvPr/>
        </p:nvSpPr>
        <p:spPr>
          <a:xfrm>
            <a:off x="920366" y="547810"/>
            <a:ext cx="375295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latin typeface="Sitka Text" pitchFamily="2" charset="0"/>
              </a:rPr>
              <a:t>As Webcomics/Blog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2550C055-7CDA-4BFC-8309-B71D38D2ECB4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1238249" y="1251923"/>
          <a:ext cx="7334251" cy="21770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8" name="Bitmap Image" r:id="rId3" imgW="10439280" imgH="3098880" progId="PBrush">
                  <p:embed/>
                </p:oleObj>
              </mc:Choice>
              <mc:Fallback>
                <p:oleObj name="Bitmap Image" r:id="rId3" imgW="10439280" imgH="309888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2550C055-7CDA-4BFC-8309-B71D38D2ECB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38249" y="1251923"/>
                        <a:ext cx="7334251" cy="2177077"/>
                      </a:xfrm>
                      <a:prstGeom prst="rect">
                        <a:avLst/>
                      </a:prstGeom>
                      <a:ln w="76200"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5B2D4EB-CE7F-4CB5-AAA1-DF472BE4B716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1047749" y="3623648"/>
          <a:ext cx="1343026" cy="31244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19" name="Bitmap Image" r:id="rId5" imgW="914400" imgH="2127240" progId="PBrush">
                  <p:embed/>
                </p:oleObj>
              </mc:Choice>
              <mc:Fallback>
                <p:oleObj name="Bitmap Image" r:id="rId5" imgW="914400" imgH="212724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A5B2D4EB-CE7F-4CB5-AAA1-DF472BE4B71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47749" y="3623648"/>
                        <a:ext cx="1343026" cy="312440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FDC376C-0F0F-4292-BF8A-23401ED754CD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2478954" y="3538951"/>
          <a:ext cx="2054946" cy="33190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0" name="Bitmap Image" r:id="rId7" imgW="3892680" imgH="4775040" progId="PBrush">
                  <p:embed/>
                </p:oleObj>
              </mc:Choice>
              <mc:Fallback>
                <p:oleObj name="Bitmap Image" r:id="rId7" imgW="3892680" imgH="477504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FDC376C-0F0F-4292-BF8A-23401ED754C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478954" y="3538951"/>
                        <a:ext cx="2054946" cy="33190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05D8AD6C-ED4E-437D-9986-356630B86BA7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4719674" y="3526323"/>
          <a:ext cx="3159776" cy="331904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1" name="Bitmap Image" r:id="rId9" imgW="3905280" imgH="4102200" progId="PBrush">
                  <p:embed/>
                </p:oleObj>
              </mc:Choice>
              <mc:Fallback>
                <p:oleObj name="Bitmap Image" r:id="rId9" imgW="3905280" imgH="4102200" progId="PBrush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05D8AD6C-ED4E-437D-9986-356630B86BA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719674" y="3526323"/>
                        <a:ext cx="3159776" cy="331904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A8980227-F4BE-4A09-8978-80EC1BB9574E}"/>
              </a:ext>
            </a:extLst>
          </p:cNvPr>
          <p:cNvSpPr/>
          <p:nvPr/>
        </p:nvSpPr>
        <p:spPr>
          <a:xfrm>
            <a:off x="8721734" y="3538951"/>
            <a:ext cx="2876767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Sitka Text" pitchFamily="2" charset="0"/>
              </a:rPr>
              <a:t>Contemporary Digital Cultures: New impulses </a:t>
            </a:r>
          </a:p>
          <a:p>
            <a:r>
              <a:rPr lang="en-US" dirty="0">
                <a:solidFill>
                  <a:schemeClr val="accent1"/>
                </a:solidFill>
                <a:latin typeface="Sitka Text" pitchFamily="2" charset="0"/>
              </a:rPr>
              <a:t>&amp; Aesthetics</a:t>
            </a:r>
          </a:p>
          <a:p>
            <a:endParaRPr lang="en-US" dirty="0">
              <a:solidFill>
                <a:schemeClr val="accent1"/>
              </a:solidFill>
              <a:latin typeface="Sitka Text" pitchFamily="2" charset="0"/>
            </a:endParaRPr>
          </a:p>
          <a:p>
            <a:r>
              <a:rPr lang="en-US" dirty="0">
                <a:solidFill>
                  <a:srgbClr val="C00000"/>
                </a:solidFill>
                <a:latin typeface="Sitka Text" pitchFamily="2" charset="0"/>
              </a:rPr>
              <a:t>Immediacy</a:t>
            </a:r>
          </a:p>
          <a:p>
            <a:endParaRPr lang="en-US" dirty="0">
              <a:latin typeface="Sitka Text" pitchFamily="2" charset="0"/>
            </a:endParaRPr>
          </a:p>
          <a:p>
            <a:r>
              <a:rPr lang="en-US" dirty="0">
                <a:latin typeface="Sitka Text" pitchFamily="2" charset="0"/>
              </a:rPr>
              <a:t>“</a:t>
            </a:r>
            <a:r>
              <a:rPr lang="en-US" dirty="0">
                <a:solidFill>
                  <a:srgbClr val="C00000"/>
                </a:solidFill>
                <a:latin typeface="Sitka Text" pitchFamily="2" charset="0"/>
              </a:rPr>
              <a:t>Transparency</a:t>
            </a:r>
            <a:r>
              <a:rPr lang="en-US" dirty="0">
                <a:latin typeface="Sitka Text" pitchFamily="2" charset="0"/>
              </a:rPr>
              <a:t>”</a:t>
            </a:r>
            <a:r>
              <a:rPr lang="en-US" dirty="0">
                <a:solidFill>
                  <a:schemeClr val="accent2"/>
                </a:solidFill>
                <a:latin typeface="Sitka Text" pitchFamily="2" charset="0"/>
              </a:rPr>
              <a:t>—(the personal is public?)</a:t>
            </a:r>
          </a:p>
          <a:p>
            <a:endParaRPr lang="en-US" dirty="0">
              <a:latin typeface="Sitka Text" pitchFamily="2" charset="0"/>
            </a:endParaRPr>
          </a:p>
          <a:p>
            <a:r>
              <a:rPr lang="en-US" dirty="0">
                <a:latin typeface="Sitka Text" pitchFamily="2" charset="0"/>
              </a:rPr>
              <a:t>“</a:t>
            </a:r>
            <a:r>
              <a:rPr lang="en-US" dirty="0">
                <a:solidFill>
                  <a:srgbClr val="C00000"/>
                </a:solidFill>
                <a:latin typeface="Sitka Text" pitchFamily="2" charset="0"/>
              </a:rPr>
              <a:t>W/Reading</a:t>
            </a:r>
            <a:r>
              <a:rPr lang="en-US" dirty="0">
                <a:latin typeface="Sitka Text" pitchFamily="2" charset="0"/>
              </a:rPr>
              <a:t>” as </a:t>
            </a:r>
            <a:r>
              <a:rPr lang="en-US" dirty="0">
                <a:solidFill>
                  <a:schemeClr val="accent1"/>
                </a:solidFill>
                <a:latin typeface="Sitka Text" pitchFamily="2" charset="0"/>
              </a:rPr>
              <a:t>online activity</a:t>
            </a:r>
            <a:r>
              <a:rPr lang="en-US" dirty="0">
                <a:latin typeface="Sitka Text" pitchFamily="2" charset="0"/>
              </a:rPr>
              <a:t> </a:t>
            </a:r>
            <a:endParaRPr lang="en-IN" dirty="0">
              <a:latin typeface="Sitka Tex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81821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CB2CD71-E3EB-482D-B0D7-DD423912C972}"/>
              </a:ext>
            </a:extLst>
          </p:cNvPr>
          <p:cNvSpPr/>
          <p:nvPr/>
        </p:nvSpPr>
        <p:spPr>
          <a:xfrm>
            <a:off x="728018" y="551666"/>
            <a:ext cx="335700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latin typeface="Sitka Text" pitchFamily="2" charset="0"/>
              </a:rPr>
              <a:t>As (printed) Book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4D37354-A872-4D51-95FA-372FB732444A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72388" y="6349153"/>
          <a:ext cx="2876766" cy="312138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2876766">
                  <a:extLst>
                    <a:ext uri="{9D8B030D-6E8A-4147-A177-3AD203B41FA5}">
                      <a16:colId xmlns:a16="http://schemas.microsoft.com/office/drawing/2014/main" val="2796812356"/>
                    </a:ext>
                  </a:extLst>
                </a:gridCol>
              </a:tblGrid>
              <a:tr h="312138">
                <a:tc>
                  <a:txBody>
                    <a:bodyPr/>
                    <a:lstStyle/>
                    <a:p>
                      <a:pPr algn="r"/>
                      <a:r>
                        <a:rPr lang="en-US" sz="1400" dirty="0">
                          <a:latin typeface="Sitka Text" pitchFamily="2" charset="0"/>
                        </a:rPr>
                        <a:t>1. Form, Genre, Media</a:t>
                      </a:r>
                      <a:endParaRPr lang="en-IN" sz="1400" dirty="0">
                        <a:latin typeface="Sitka Text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146861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22399691-541B-40B4-97C2-4D049A4D25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2820" y="358969"/>
            <a:ext cx="6262030" cy="6172288"/>
          </a:xfrm>
          <a:prstGeom prst="rect">
            <a:avLst/>
          </a:prstGeom>
        </p:spPr>
      </p:pic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2C7C461-5ABC-42C9-858A-B8F65795B0B3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4716947" y="212822"/>
          <a:ext cx="7280500" cy="64645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6" name="Bitmap Image" r:id="rId4" imgW="4419720" imgH="3924360" progId="PBrush">
                  <p:embed/>
                </p:oleObj>
              </mc:Choice>
              <mc:Fallback>
                <p:oleObj name="Bitmap Image" r:id="rId4" imgW="4419720" imgH="392436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D2C7C461-5ABC-42C9-858A-B8F65795B0B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716947" y="212822"/>
                        <a:ext cx="7280500" cy="64645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A8C26BA-5C6F-4C69-8B8D-8B8EFE897A22}"/>
              </a:ext>
            </a:extLst>
          </p:cNvPr>
          <p:cNvSpPr txBox="1"/>
          <p:nvPr/>
        </p:nvSpPr>
        <p:spPr>
          <a:xfrm>
            <a:off x="613403" y="2039202"/>
            <a:ext cx="513941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>
                <a:solidFill>
                  <a:srgbClr val="C00000"/>
                </a:solidFill>
                <a:latin typeface="Sitka Text" pitchFamily="2" charset="0"/>
              </a:rPr>
              <a:t>The (different) Idea of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 err="1">
                <a:solidFill>
                  <a:schemeClr val="accent1"/>
                </a:solidFill>
                <a:latin typeface="Sitka Text" pitchFamily="2" charset="0"/>
              </a:rPr>
              <a:t>Organisation</a:t>
            </a:r>
            <a:r>
              <a:rPr lang="en-US" sz="2200" dirty="0">
                <a:solidFill>
                  <a:schemeClr val="accent1"/>
                </a:solidFill>
                <a:latin typeface="Sitka Text" pitchFamily="2" charset="0"/>
              </a:rPr>
              <a:t>: </a:t>
            </a:r>
          </a:p>
          <a:p>
            <a:r>
              <a:rPr lang="en-US" sz="2200" dirty="0">
                <a:solidFill>
                  <a:schemeClr val="accent1"/>
                </a:solidFill>
                <a:latin typeface="Sitka Text" pitchFamily="2" charset="0"/>
              </a:rPr>
              <a:t>	Beginning-Middle-End</a:t>
            </a:r>
            <a:endParaRPr lang="en-US" sz="2200" dirty="0">
              <a:latin typeface="Sitka Text" pitchFamily="2" charset="0"/>
            </a:endParaRPr>
          </a:p>
          <a:p>
            <a:endParaRPr lang="en-US" sz="2200" dirty="0">
              <a:latin typeface="Sitka Text" pitchFamily="2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D37ACFC-35D4-4C54-BAE6-1E1677D6E843}"/>
              </a:ext>
            </a:extLst>
          </p:cNvPr>
          <p:cNvSpPr/>
          <p:nvPr/>
        </p:nvSpPr>
        <p:spPr>
          <a:xfrm>
            <a:off x="844390" y="4450068"/>
            <a:ext cx="3872557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Sitka Text" pitchFamily="2" charset="0"/>
              </a:rPr>
              <a:t>The call to intuit/interpret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Sitka Text" pitchFamily="2" charset="0"/>
              </a:rPr>
              <a:t>“Depth”/ close attention</a:t>
            </a:r>
          </a:p>
          <a:p>
            <a:r>
              <a:rPr lang="en-US" sz="2000" dirty="0">
                <a:solidFill>
                  <a:schemeClr val="accent1"/>
                </a:solidFill>
                <a:latin typeface="Sitka Text" pitchFamily="2" charset="0"/>
              </a:rPr>
              <a:t>	What you can/not see</a:t>
            </a:r>
          </a:p>
          <a:p>
            <a:endParaRPr lang="en-US" sz="2000" dirty="0">
              <a:solidFill>
                <a:srgbClr val="C00000"/>
              </a:solidFill>
              <a:latin typeface="Sitka Tex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800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0F24B8-01CB-4C13-AF52-5AB7D48E72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2424994"/>
            <a:ext cx="10787017" cy="1851771"/>
          </a:xfrm>
          <a:prstGeom prst="rect">
            <a:avLst/>
          </a:prstGeom>
        </p:spPr>
      </p:pic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15DF7BE0-9210-4487-9FE8-2738A07E6C5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19100" y="5027041"/>
            <a:ext cx="3559629" cy="1630536"/>
          </a:xfrm>
          <a:solidFill>
            <a:schemeClr val="bg2">
              <a:lumMod val="90000"/>
            </a:schemeClr>
          </a:solidFill>
        </p:spPr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9716097-1D94-4F4C-99C9-0CD950EA8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4425" y="1061818"/>
            <a:ext cx="10708272" cy="151941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1798072-945F-4330-8DFF-D46E8BDC29A3}"/>
              </a:ext>
            </a:extLst>
          </p:cNvPr>
          <p:cNvSpPr/>
          <p:nvPr/>
        </p:nvSpPr>
        <p:spPr>
          <a:xfrm>
            <a:off x="4518700" y="4657709"/>
            <a:ext cx="55082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C00000"/>
                </a:solidFill>
                <a:latin typeface="Sitka Text" pitchFamily="2" charset="0"/>
              </a:rPr>
              <a:t>the “power” of form, genre, media</a:t>
            </a:r>
            <a:endParaRPr lang="en-IN" sz="2400" dirty="0">
              <a:solidFill>
                <a:srgbClr val="C00000"/>
              </a:solidFill>
              <a:latin typeface="Sitka Tex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34490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AA571BE-BC35-49C8-B49D-33EEFE588BF1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5335439" y="762000"/>
          <a:ext cx="6662008" cy="59154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60" name="Bitmap Image" r:id="rId3" imgW="4419720" imgH="3924360" progId="PBrush">
                  <p:embed/>
                </p:oleObj>
              </mc:Choice>
              <mc:Fallback>
                <p:oleObj name="Bitmap Image" r:id="rId3" imgW="4419720" imgH="392436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7AA571BE-BC35-49C8-B49D-33EEFE588BF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35439" y="762000"/>
                        <a:ext cx="6662008" cy="59154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39ECC1C-9509-4444-9C3E-519DB0C6546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71042" y="533400"/>
          <a:ext cx="5724958" cy="781674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5724958">
                  <a:extLst>
                    <a:ext uri="{9D8B030D-6E8A-4147-A177-3AD203B41FA5}">
                      <a16:colId xmlns:a16="http://schemas.microsoft.com/office/drawing/2014/main" val="2796812356"/>
                    </a:ext>
                  </a:extLst>
                </a:gridCol>
              </a:tblGrid>
              <a:tr h="7816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>
                          <a:solidFill>
                            <a:schemeClr val="tx2"/>
                          </a:solidFill>
                          <a:latin typeface="Sitka Text" pitchFamily="2" charset="0"/>
                        </a:rPr>
                        <a:t>  </a:t>
                      </a:r>
                      <a:r>
                        <a:rPr lang="en-US" sz="36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Sitka Text" pitchFamily="2" charset="0"/>
                        </a:rPr>
                        <a:t>Close Textual Reading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146861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5008D50-EF84-480D-980B-CDEE4B33B67C}"/>
              </a:ext>
            </a:extLst>
          </p:cNvPr>
          <p:cNvSpPr txBox="1"/>
          <p:nvPr/>
        </p:nvSpPr>
        <p:spPr>
          <a:xfrm>
            <a:off x="685583" y="2472745"/>
            <a:ext cx="481012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/>
                </a:solidFill>
                <a:latin typeface="Sitka Text" pitchFamily="2" charset="0"/>
              </a:rPr>
              <a:t>to probe words, images, structures, connotations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/>
                </a:solidFill>
                <a:latin typeface="Sitka Text" pitchFamily="2" charset="0"/>
              </a:rPr>
              <a:t>to examine form, structure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1"/>
                </a:solidFill>
                <a:latin typeface="Sitka Text" pitchFamily="2" charset="0"/>
              </a:rPr>
              <a:t>to find patterns</a:t>
            </a:r>
          </a:p>
          <a:p>
            <a:endParaRPr lang="en-US" sz="2400" dirty="0">
              <a:solidFill>
                <a:schemeClr val="accent1"/>
              </a:solidFill>
              <a:latin typeface="Sitka Text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C00000"/>
                </a:solidFill>
                <a:latin typeface="Sitka Text" pitchFamily="2" charset="0"/>
              </a:rPr>
              <a:t>visual-verbal </a:t>
            </a:r>
            <a:r>
              <a:rPr lang="en-US" sz="2400" b="1" u="sng" dirty="0">
                <a:solidFill>
                  <a:srgbClr val="C00000"/>
                </a:solidFill>
                <a:latin typeface="Sitka Text" pitchFamily="2" charset="0"/>
              </a:rPr>
              <a:t>metaphors </a:t>
            </a:r>
            <a:r>
              <a:rPr lang="en-US" sz="2400" dirty="0">
                <a:solidFill>
                  <a:srgbClr val="C00000"/>
                </a:solidFill>
                <a:latin typeface="Sitka Text" pitchFamily="2" charset="0"/>
              </a:rPr>
              <a:t>&amp; other literary devices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u="sng" dirty="0">
                <a:solidFill>
                  <a:srgbClr val="C00000"/>
                </a:solidFill>
                <a:latin typeface="Sitka Text" pitchFamily="2" charset="0"/>
              </a:rPr>
              <a:t>style</a:t>
            </a:r>
            <a:r>
              <a:rPr lang="en-US" sz="2400" b="1" dirty="0">
                <a:solidFill>
                  <a:srgbClr val="C00000"/>
                </a:solidFill>
                <a:latin typeface="Sitka Text" pitchFamily="2" charset="0"/>
              </a:rPr>
              <a:t>  (</a:t>
            </a:r>
            <a:r>
              <a:rPr lang="en-US" sz="2400" dirty="0">
                <a:solidFill>
                  <a:srgbClr val="C00000"/>
                </a:solidFill>
                <a:latin typeface="Sitka Text" pitchFamily="2" charset="0"/>
              </a:rPr>
              <a:t>child-like? deliberately non-artistic?)</a:t>
            </a:r>
            <a:r>
              <a:rPr lang="en-US" sz="2400" b="1" u="sng" dirty="0">
                <a:solidFill>
                  <a:srgbClr val="C00000"/>
                </a:solidFill>
                <a:latin typeface="Sitka Text" pitchFamily="2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sz="2400" b="1" u="sng" dirty="0">
              <a:solidFill>
                <a:srgbClr val="C00000"/>
              </a:solidFill>
              <a:latin typeface="Sitka Tex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7415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279DCFF-0AA7-4DB7-9EF4-026DC101554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82239" y="1161092"/>
            <a:ext cx="6238875" cy="2019300"/>
          </a:xfrm>
          <a:solidFill>
            <a:schemeClr val="bg2">
              <a:lumMod val="90000"/>
            </a:schemeClr>
          </a:solidFill>
          <a:ln>
            <a:solidFill>
              <a:schemeClr val="tx2"/>
            </a:solidFill>
          </a:ln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02C47A-5EDC-4B75-9A78-30884E484E6B}"/>
              </a:ext>
            </a:extLst>
          </p:cNvPr>
          <p:cNvSpPr txBox="1"/>
          <p:nvPr/>
        </p:nvSpPr>
        <p:spPr>
          <a:xfrm>
            <a:off x="1057942" y="2170742"/>
            <a:ext cx="53792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lcubierre" panose="02000000000000000000" pitchFamily="50" charset="0"/>
              </a:rPr>
              <a:t>What </a:t>
            </a:r>
            <a:r>
              <a:rPr lang="en-US" sz="4000" b="1" dirty="0">
                <a:solidFill>
                  <a:srgbClr val="C00000"/>
                </a:solidFill>
                <a:latin typeface="Alcubierre" panose="02000000000000000000" pitchFamily="50" charset="0"/>
              </a:rPr>
              <a:t>is</a:t>
            </a:r>
            <a:r>
              <a:rPr lang="en-US" sz="4000" b="1" dirty="0">
                <a:latin typeface="Alcubierre" panose="02000000000000000000" pitchFamily="50" charset="0"/>
              </a:rPr>
              <a:t> literature?</a:t>
            </a:r>
            <a:endParaRPr lang="en-IN" sz="4000" b="1" dirty="0">
              <a:latin typeface="Alcubierre" panose="02000000000000000000" pitchFamily="50" charset="0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2BCC59C3-52CA-44C9-BFB3-5BAF2E8049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2885152"/>
              </p:ext>
            </p:extLst>
          </p:nvPr>
        </p:nvGraphicFramePr>
        <p:xfrm>
          <a:off x="3470160" y="3027744"/>
          <a:ext cx="7738945" cy="8310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65588">
                  <a:extLst>
                    <a:ext uri="{9D8B030D-6E8A-4147-A177-3AD203B41FA5}">
                      <a16:colId xmlns:a16="http://schemas.microsoft.com/office/drawing/2014/main" val="1051353132"/>
                    </a:ext>
                  </a:extLst>
                </a:gridCol>
                <a:gridCol w="3873357">
                  <a:extLst>
                    <a:ext uri="{9D8B030D-6E8A-4147-A177-3AD203B41FA5}">
                      <a16:colId xmlns:a16="http://schemas.microsoft.com/office/drawing/2014/main" val="4272594499"/>
                    </a:ext>
                  </a:extLst>
                </a:gridCol>
              </a:tblGrid>
              <a:tr h="831076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Sitka Text" pitchFamily="2" charset="0"/>
                        </a:rPr>
                        <a:t>Our Storied Worlds</a:t>
                      </a:r>
                      <a:endParaRPr lang="en-IN" sz="2800" dirty="0">
                        <a:latin typeface="Sitka Text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latin typeface="Sitka Text" pitchFamily="2" charset="0"/>
                        </a:rPr>
                        <a:t>To narrativize</a:t>
                      </a:r>
                    </a:p>
                    <a:p>
                      <a:pPr algn="l"/>
                      <a:r>
                        <a:rPr lang="en-US" sz="2000" dirty="0">
                          <a:latin typeface="Sitka Text" pitchFamily="2" charset="0"/>
                        </a:rPr>
                        <a:t>              To imagine</a:t>
                      </a:r>
                      <a:endParaRPr lang="en-IN" sz="2000" dirty="0">
                        <a:latin typeface="Sitka Text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2710679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F6A3939-60C6-4E9E-8B03-D6D5819794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4774574"/>
              </p:ext>
            </p:extLst>
          </p:nvPr>
        </p:nvGraphicFramePr>
        <p:xfrm>
          <a:off x="3470160" y="4190042"/>
          <a:ext cx="8085571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79330">
                  <a:extLst>
                    <a:ext uri="{9D8B030D-6E8A-4147-A177-3AD203B41FA5}">
                      <a16:colId xmlns:a16="http://schemas.microsoft.com/office/drawing/2014/main" val="3716898887"/>
                    </a:ext>
                  </a:extLst>
                </a:gridCol>
                <a:gridCol w="4206241">
                  <a:extLst>
                    <a:ext uri="{9D8B030D-6E8A-4147-A177-3AD203B41FA5}">
                      <a16:colId xmlns:a16="http://schemas.microsoft.com/office/drawing/2014/main" val="2786710248"/>
                    </a:ext>
                  </a:extLst>
                </a:gridCol>
              </a:tblGrid>
              <a:tr h="831076"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23232"/>
                          </a:solidFill>
                          <a:effectLst/>
                          <a:uLnTx/>
                          <a:uFillTx/>
                          <a:latin typeface="Sitka Text" pitchFamily="2" charset="0"/>
                          <a:ea typeface="+mn-ea"/>
                          <a:cs typeface="+mn-cs"/>
                        </a:rPr>
                        <a:t>The particular “</a:t>
                      </a:r>
                      <a:r>
                        <a:rPr kumimoji="0" lang="en-US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Sitka Text" pitchFamily="2" charset="0"/>
                          <a:ea typeface="+mn-ea"/>
                          <a:cs typeface="+mn-cs"/>
                        </a:rPr>
                        <a:t>institution</a:t>
                      </a:r>
                      <a:r>
                        <a:rPr kumimoji="0" lang="en-US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23232"/>
                          </a:solidFill>
                          <a:effectLst/>
                          <a:uLnTx/>
                          <a:uFillTx/>
                          <a:latin typeface="Sitka Text" pitchFamily="2" charset="0"/>
                          <a:ea typeface="+mn-ea"/>
                          <a:cs typeface="+mn-cs"/>
                        </a:rPr>
                        <a:t>” of </a:t>
                      </a:r>
                      <a:r>
                        <a:rPr kumimoji="0" lang="en-US" sz="2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C00000"/>
                          </a:solidFill>
                          <a:effectLst/>
                          <a:uLnTx/>
                          <a:uFillTx/>
                          <a:latin typeface="Sitka Text" pitchFamily="2" charset="0"/>
                          <a:ea typeface="+mn-ea"/>
                          <a:cs typeface="+mn-cs"/>
                        </a:rPr>
                        <a:t>literature</a:t>
                      </a:r>
                      <a:endParaRPr kumimoji="0" lang="en-IN" sz="2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Sitka Text" pitchFamily="2" charset="0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accent1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3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23232"/>
                          </a:solidFill>
                          <a:effectLst/>
                          <a:uLnTx/>
                          <a:uFillTx/>
                          <a:latin typeface="Sitka Text" pitchFamily="2" charset="0"/>
                          <a:ea typeface="+mn-ea"/>
                          <a:cs typeface="+mn-cs"/>
                        </a:rPr>
                        <a:t>production </a:t>
                      </a: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3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23232"/>
                          </a:solidFill>
                          <a:effectLst/>
                          <a:uLnTx/>
                          <a:uFillTx/>
                          <a:latin typeface="Sitka Text" pitchFamily="2" charset="0"/>
                          <a:ea typeface="+mn-ea"/>
                          <a:cs typeface="+mn-cs"/>
                        </a:rPr>
                        <a:t>circulation</a:t>
                      </a:r>
                      <a:endParaRPr kumimoji="0" lang="en-IN" sz="23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323232"/>
                        </a:solidFill>
                        <a:effectLst/>
                        <a:uLnTx/>
                        <a:uFillTx/>
                        <a:latin typeface="Sitka Text" pitchFamily="2" charset="0"/>
                        <a:ea typeface="+mn-ea"/>
                        <a:cs typeface="+mn-cs"/>
                      </a:endParaRPr>
                    </a:p>
                    <a:p>
                      <a:pPr marL="457200" marR="0" lvl="1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23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323232"/>
                          </a:solidFill>
                          <a:effectLst/>
                          <a:uLnTx/>
                          <a:uFillTx/>
                          <a:latin typeface="Sitka Text" pitchFamily="2" charset="0"/>
                          <a:ea typeface="+mn-ea"/>
                          <a:cs typeface="+mn-cs"/>
                        </a:rPr>
                        <a:t>reading practices</a:t>
                      </a:r>
                    </a:p>
                  </a:txBody>
                  <a:tcPr anchor="ctr">
                    <a:solidFill>
                      <a:schemeClr val="accent1">
                        <a:lumMod val="25000"/>
                        <a:lumOff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89675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6459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5EAE31-BCA0-4D2C-A405-9F6DF565C9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rot="10800000">
            <a:off x="9154274" y="215758"/>
            <a:ext cx="2876766" cy="2332233"/>
          </a:xfrm>
          <a:solidFill>
            <a:schemeClr val="bg2">
              <a:lumMod val="90000"/>
            </a:schemeClr>
          </a:solidFill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CCBD5B-87C6-422C-8393-C6C003E7921C}"/>
              </a:ext>
            </a:extLst>
          </p:cNvPr>
          <p:cNvSpPr txBox="1"/>
          <p:nvPr/>
        </p:nvSpPr>
        <p:spPr>
          <a:xfrm>
            <a:off x="1657350" y="1604331"/>
            <a:ext cx="974275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The Case of </a:t>
            </a:r>
            <a:r>
              <a:rPr lang="en-US" sz="20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Hyperbole and a Half </a:t>
            </a:r>
          </a:p>
          <a:p>
            <a:r>
              <a:rPr lang="en-US" sz="2000" b="1" dirty="0">
                <a:solidFill>
                  <a:srgbClr val="C00000"/>
                </a:solidFill>
                <a:latin typeface="Sitka Text" pitchFamily="2" charset="0"/>
              </a:rPr>
              <a:t>		Hybrid form, new evolving form</a:t>
            </a:r>
          </a:p>
          <a:p>
            <a:r>
              <a:rPr lang="en-US" sz="2000" b="1" dirty="0">
                <a:latin typeface="Sitka Text" pitchFamily="2" charset="0"/>
              </a:rPr>
              <a:t>		1.  </a:t>
            </a:r>
            <a:r>
              <a:rPr lang="en-US" sz="2000" b="1" dirty="0">
                <a:solidFill>
                  <a:schemeClr val="accent1">
                    <a:lumMod val="25000"/>
                    <a:lumOff val="75000"/>
                  </a:schemeClr>
                </a:solidFill>
                <a:latin typeface="Sitka Text" pitchFamily="2" charset="0"/>
              </a:rPr>
              <a:t>Visual-verbal: Comics </a:t>
            </a:r>
            <a:br>
              <a:rPr lang="en-US" sz="2000" b="1" dirty="0">
                <a:solidFill>
                  <a:schemeClr val="accent1">
                    <a:lumMod val="25000"/>
                    <a:lumOff val="75000"/>
                  </a:schemeClr>
                </a:solidFill>
                <a:latin typeface="Sitka Text" pitchFamily="2" charset="0"/>
              </a:rPr>
            </a:br>
            <a:r>
              <a:rPr lang="en-US" sz="2000" b="1" dirty="0">
                <a:solidFill>
                  <a:schemeClr val="accent1">
                    <a:lumMod val="25000"/>
                    <a:lumOff val="75000"/>
                  </a:schemeClr>
                </a:solidFill>
                <a:latin typeface="Sitka Text" pitchFamily="2" charset="0"/>
              </a:rPr>
              <a:t>				   and counter-culture (1960s-70s)</a:t>
            </a:r>
          </a:p>
          <a:p>
            <a:r>
              <a:rPr lang="en-US" sz="2000" b="1" dirty="0">
                <a:solidFill>
                  <a:schemeClr val="accent1"/>
                </a:solidFill>
                <a:latin typeface="Sitka Text" pitchFamily="2" charset="0"/>
              </a:rPr>
              <a:t>		</a:t>
            </a:r>
            <a:r>
              <a:rPr lang="en-US" sz="2000" b="1" dirty="0">
                <a:latin typeface="Sitka Text" pitchFamily="2" charset="0"/>
              </a:rPr>
              <a:t>2. </a:t>
            </a:r>
            <a:r>
              <a:rPr lang="en-US" sz="2000" b="1" dirty="0">
                <a:solidFill>
                  <a:schemeClr val="accent1"/>
                </a:solidFill>
                <a:latin typeface="Sitka Text" pitchFamily="2" charset="0"/>
              </a:rPr>
              <a:t>Life-writing/Autobiography</a:t>
            </a:r>
          </a:p>
          <a:p>
            <a:r>
              <a:rPr lang="en-US" sz="2000" b="1" dirty="0">
                <a:latin typeface="Sitka Text" pitchFamily="2" charset="0"/>
              </a:rPr>
              <a:t>	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5375D54-FBA9-4243-ADA9-7B55408694F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41302" y="532799"/>
          <a:ext cx="9248613" cy="640080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9248613">
                  <a:extLst>
                    <a:ext uri="{9D8B030D-6E8A-4147-A177-3AD203B41FA5}">
                      <a16:colId xmlns:a16="http://schemas.microsoft.com/office/drawing/2014/main" val="27968123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solidFill>
                            <a:schemeClr val="tx2"/>
                          </a:solidFill>
                          <a:latin typeface="Sitka Text" pitchFamily="2" charset="0"/>
                        </a:rPr>
                        <a:t>  Form, Genre, Media</a:t>
                      </a:r>
                      <a:endParaRPr lang="en-IN" sz="3600" dirty="0">
                        <a:solidFill>
                          <a:schemeClr val="tx2"/>
                        </a:solidFill>
                        <a:latin typeface="Sitka Text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146861"/>
                  </a:ext>
                </a:extLst>
              </a:tr>
            </a:tbl>
          </a:graphicData>
        </a:graphic>
      </p:graphicFrame>
      <p:pic>
        <p:nvPicPr>
          <p:cNvPr id="2" name="Picture 1">
            <a:extLst>
              <a:ext uri="{FF2B5EF4-FFF2-40B4-BE49-F238E27FC236}">
                <a16:creationId xmlns:a16="http://schemas.microsoft.com/office/drawing/2014/main" id="{83091484-3F09-4F69-9AC6-9F217CA001E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30922" y="3904622"/>
            <a:ext cx="7223352" cy="2251278"/>
          </a:xfrm>
          <a:prstGeom prst="rect">
            <a:avLst/>
          </a:prstGeom>
          <a:ln w="9525">
            <a:solidFill>
              <a:schemeClr val="tx1"/>
            </a:solidFill>
          </a:ln>
        </p:spPr>
      </p:pic>
    </p:spTree>
    <p:controls>
      <mc:AlternateContent xmlns:mc="http://schemas.openxmlformats.org/markup-compatibility/2006">
        <mc:Choice xmlns:v="urn:schemas-microsoft-com:vml" Requires="v">
          <p:control spid="20498" name="HTMLOption1" r:id="rId2" imgW="209520" imgH="266760"/>
        </mc:Choice>
        <mc:Fallback>
          <p:control name="HTMLOption1" r:id="rId2" imgW="209520" imgH="266760">
            <p:pic>
              <p:nvPicPr>
                <p:cNvPr id="10" name="HTMLOption1">
                  <a:extLst>
                    <a:ext uri="{FF2B5EF4-FFF2-40B4-BE49-F238E27FC236}">
                      <a16:creationId xmlns:a16="http://schemas.microsoft.com/office/drawing/2014/main" id="{281CC90B-0E27-4590-858B-341587EA251C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2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667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499" name="HTMLOption2" r:id="rId3" imgW="209520" imgH="266760"/>
        </mc:Choice>
        <mc:Fallback>
          <p:control name="HTMLOption2" r:id="rId3" imgW="209520" imgH="266760">
            <p:pic>
              <p:nvPicPr>
                <p:cNvPr id="11" name="HTMLOption2">
                  <a:extLst>
                    <a:ext uri="{FF2B5EF4-FFF2-40B4-BE49-F238E27FC236}">
                      <a16:creationId xmlns:a16="http://schemas.microsoft.com/office/drawing/2014/main" id="{05F6C133-1972-4869-A22B-353A5E3B2AE9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2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667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500" name="HTMLOption3" r:id="rId4" imgW="209520" imgH="266760"/>
        </mc:Choice>
        <mc:Fallback>
          <p:control name="HTMLOption3" r:id="rId4" imgW="209520" imgH="266760">
            <p:pic>
              <p:nvPicPr>
                <p:cNvPr id="12" name="HTMLOption3">
                  <a:extLst>
                    <a:ext uri="{FF2B5EF4-FFF2-40B4-BE49-F238E27FC236}">
                      <a16:creationId xmlns:a16="http://schemas.microsoft.com/office/drawing/2014/main" id="{775FA751-0D38-4C7F-B9AE-7C2E4B5D5027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2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667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501" name="HTMLOption4" r:id="rId5" imgW="209520" imgH="266760"/>
        </mc:Choice>
        <mc:Fallback>
          <p:control name="HTMLOption4" r:id="rId5" imgW="209520" imgH="266760">
            <p:pic>
              <p:nvPicPr>
                <p:cNvPr id="13" name="HTMLOption4">
                  <a:extLst>
                    <a:ext uri="{FF2B5EF4-FFF2-40B4-BE49-F238E27FC236}">
                      <a16:creationId xmlns:a16="http://schemas.microsoft.com/office/drawing/2014/main" id="{4F920A62-3C7E-4C40-A369-6EBEC1EB4A13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2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667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502" name="HTMLOption5" r:id="rId6" imgW="209520" imgH="266760"/>
        </mc:Choice>
        <mc:Fallback>
          <p:control name="HTMLOption5" r:id="rId6" imgW="209520" imgH="266760">
            <p:pic>
              <p:nvPicPr>
                <p:cNvPr id="14" name="HTMLOption5">
                  <a:extLst>
                    <a:ext uri="{FF2B5EF4-FFF2-40B4-BE49-F238E27FC236}">
                      <a16:creationId xmlns:a16="http://schemas.microsoft.com/office/drawing/2014/main" id="{6F187B9F-9322-4FA3-B7F1-D9D64B0829E5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2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667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503" name="HTMLOption6" r:id="rId7" imgW="209520" imgH="266760"/>
        </mc:Choice>
        <mc:Fallback>
          <p:control name="HTMLOption6" r:id="rId7" imgW="209520" imgH="266760">
            <p:pic>
              <p:nvPicPr>
                <p:cNvPr id="15" name="HTMLOption6">
                  <a:extLst>
                    <a:ext uri="{FF2B5EF4-FFF2-40B4-BE49-F238E27FC236}">
                      <a16:creationId xmlns:a16="http://schemas.microsoft.com/office/drawing/2014/main" id="{A7563873-1F11-4F52-BD77-91DC7252016A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2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667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504" name="HTMLOption7" r:id="rId8" imgW="209520" imgH="266760"/>
        </mc:Choice>
        <mc:Fallback>
          <p:control name="HTMLOption7" r:id="rId8" imgW="209520" imgH="266760">
            <p:pic>
              <p:nvPicPr>
                <p:cNvPr id="16" name="HTMLOption7">
                  <a:extLst>
                    <a:ext uri="{FF2B5EF4-FFF2-40B4-BE49-F238E27FC236}">
                      <a16:creationId xmlns:a16="http://schemas.microsoft.com/office/drawing/2014/main" id="{7245E4CF-0A5C-4985-9BA8-530DE3CF5FB9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2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667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20505" name="HTMLOption8" r:id="rId9" imgW="209520" imgH="266760"/>
        </mc:Choice>
        <mc:Fallback>
          <p:control name="HTMLOption8" r:id="rId9" imgW="209520" imgH="266760">
            <p:pic>
              <p:nvPicPr>
                <p:cNvPr id="17" name="HTMLOption8">
                  <a:extLst>
                    <a:ext uri="{FF2B5EF4-FFF2-40B4-BE49-F238E27FC236}">
                      <a16:creationId xmlns:a16="http://schemas.microsoft.com/office/drawing/2014/main" id="{55A686A7-A548-4ABE-90E5-49BAEBBD682E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2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667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2634361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EAAC8F6A-DAE8-4434-A5EB-322F80C705D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74AE33-D233-4891-81F3-F4417F554D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457" y="2019301"/>
            <a:ext cx="10831087" cy="4727318"/>
          </a:xfrm>
          <a:prstGeom prst="rect">
            <a:avLst/>
          </a:prstGeom>
        </p:spPr>
      </p:pic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51D9A09-77C3-4A43-A82C-CA27DDA81299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895350" y="111382"/>
          <a:ext cx="6902450" cy="178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08" name="Bitmap Image" r:id="rId4" imgW="6902280" imgH="1784520" progId="PBrush">
                  <p:embed/>
                </p:oleObj>
              </mc:Choice>
              <mc:Fallback>
                <p:oleObj name="Bitmap Image" r:id="rId4" imgW="6902280" imgH="178452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251D9A09-77C3-4A43-A82C-CA27DDA8129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95350" y="111382"/>
                        <a:ext cx="6902450" cy="178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58007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244D5E0D-C2FE-4C7C-A3E2-58E05EB1DE9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A492FC-1A39-4835-9DB6-021E7935A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606" y="962025"/>
            <a:ext cx="11682788" cy="5099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98133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1" y="1444624"/>
            <a:ext cx="3681505" cy="4440046"/>
          </a:xfrm>
          <a:solidFill>
            <a:schemeClr val="tx2">
              <a:lumMod val="50000"/>
              <a:lumOff val="50000"/>
            </a:schemeClr>
          </a:solidFill>
        </p:spPr>
        <p:txBody>
          <a:bodyPr>
            <a:normAutofit fontScale="90000"/>
          </a:bodyPr>
          <a:lstStyle/>
          <a:p>
            <a:pPr algn="l">
              <a:lnSpc>
                <a:spcPct val="150000"/>
              </a:lnSpc>
              <a:spcAft>
                <a:spcPts val="1200"/>
              </a:spcAft>
            </a:pPr>
            <a:r>
              <a:rPr lang="en-US" sz="3600" i="0" dirty="0">
                <a:solidFill>
                  <a:srgbClr val="7E0000"/>
                </a:solidFill>
                <a:latin typeface="Baskerville Old Face" panose="02020602080505020303" pitchFamily="18" charset="0"/>
              </a:rPr>
              <a:t>Autobiography</a:t>
            </a:r>
            <a:br>
              <a:rPr lang="en-US" sz="3600" i="0" dirty="0">
                <a:solidFill>
                  <a:srgbClr val="7E0000"/>
                </a:solidFill>
                <a:latin typeface="Baskerville Old Face" panose="02020602080505020303" pitchFamily="18" charset="0"/>
              </a:rPr>
            </a:br>
            <a:r>
              <a:rPr lang="en-US" sz="3600" i="0" dirty="0">
                <a:solidFill>
                  <a:srgbClr val="7E0000"/>
                </a:solidFill>
                <a:latin typeface="Baskerville Old Face" panose="02020602080505020303" pitchFamily="18" charset="0"/>
              </a:rPr>
              <a:t>Biography</a:t>
            </a:r>
            <a:br>
              <a:rPr lang="en-US" sz="3600" i="0" dirty="0">
                <a:solidFill>
                  <a:srgbClr val="7E0000"/>
                </a:solidFill>
                <a:latin typeface="Baskerville Old Face" panose="02020602080505020303" pitchFamily="18" charset="0"/>
              </a:rPr>
            </a:br>
            <a:r>
              <a:rPr lang="en-US" sz="3600" i="0" dirty="0">
                <a:solidFill>
                  <a:srgbClr val="7E0000"/>
                </a:solidFill>
                <a:latin typeface="Baskerville Old Face" panose="02020602080505020303" pitchFamily="18" charset="0"/>
              </a:rPr>
              <a:t>Memoir</a:t>
            </a:r>
            <a:br>
              <a:rPr lang="en-US" sz="3600" i="0" dirty="0">
                <a:solidFill>
                  <a:srgbClr val="7E0000"/>
                </a:solidFill>
                <a:latin typeface="Baskerville Old Face" panose="02020602080505020303" pitchFamily="18" charset="0"/>
              </a:rPr>
            </a:br>
            <a:r>
              <a:rPr lang="en-US" sz="3600" i="0" dirty="0">
                <a:solidFill>
                  <a:srgbClr val="7E0000"/>
                </a:solidFill>
                <a:latin typeface="Baskerville Old Face" panose="02020602080505020303" pitchFamily="18" charset="0"/>
              </a:rPr>
              <a:t>Personal Narratives</a:t>
            </a:r>
            <a:br>
              <a:rPr lang="en-US" sz="3600" i="0" dirty="0">
                <a:solidFill>
                  <a:srgbClr val="7E0000"/>
                </a:solidFill>
                <a:latin typeface="Baskerville Old Face" panose="02020602080505020303" pitchFamily="18" charset="0"/>
              </a:rPr>
            </a:br>
            <a:r>
              <a:rPr lang="en-US" sz="3600" i="0" dirty="0" err="1">
                <a:solidFill>
                  <a:srgbClr val="7E0000"/>
                </a:solidFill>
                <a:latin typeface="Baskerville Old Face" panose="02020602080505020303" pitchFamily="18" charset="0"/>
              </a:rPr>
              <a:t>Testimonios</a:t>
            </a:r>
            <a:endParaRPr lang="en-IN" sz="3600" i="0" dirty="0">
              <a:solidFill>
                <a:srgbClr val="7E0000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72174" y="1444624"/>
            <a:ext cx="5305425" cy="4952491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Book Antiqua" panose="02040602050305030304" pitchFamily="18" charset="0"/>
              </a:rPr>
              <a:t>A life re-shaped in writing through recollections</a:t>
            </a:r>
          </a:p>
          <a:p>
            <a:pPr marL="0" indent="0">
              <a:buNone/>
            </a:pPr>
            <a:endParaRPr lang="en-US" sz="2400" dirty="0">
              <a:solidFill>
                <a:schemeClr val="accent1"/>
              </a:solidFill>
              <a:latin typeface="Book Antiqua" panose="02040602050305030304" pitchFamily="18" charset="0"/>
            </a:endParaRPr>
          </a:p>
          <a:p>
            <a:r>
              <a:rPr lang="en-IN" sz="2500" dirty="0">
                <a:solidFill>
                  <a:schemeClr val="accent1"/>
                </a:solidFill>
                <a:latin typeface="Book Antiqua" panose="02040602050305030304" pitchFamily="18" charset="0"/>
              </a:rPr>
              <a:t>The Emergence of Autobiography</a:t>
            </a:r>
          </a:p>
          <a:p>
            <a:pPr lvl="1"/>
            <a:r>
              <a:rPr lang="en-US" sz="2200" dirty="0">
                <a:solidFill>
                  <a:schemeClr val="accent1"/>
                </a:solidFill>
                <a:latin typeface="Book Antiqua" panose="02040602050305030304" pitchFamily="18" charset="0"/>
              </a:rPr>
              <a:t>An early </a:t>
            </a:r>
            <a:r>
              <a:rPr lang="en-US" sz="2200" dirty="0" err="1">
                <a:solidFill>
                  <a:schemeClr val="accent1"/>
                </a:solidFill>
                <a:latin typeface="Book Antiqua" panose="02040602050305030304" pitchFamily="18" charset="0"/>
              </a:rPr>
              <a:t>eg</a:t>
            </a:r>
            <a:r>
              <a:rPr lang="en-US" sz="2200" dirty="0">
                <a:solidFill>
                  <a:schemeClr val="accent1"/>
                </a:solidFill>
                <a:latin typeface="Book Antiqua" panose="02040602050305030304" pitchFamily="18" charset="0"/>
              </a:rPr>
              <a:t>: Saint Augustine’s Confessions (400)</a:t>
            </a:r>
            <a:endParaRPr lang="en-IN" sz="2200" dirty="0">
              <a:solidFill>
                <a:schemeClr val="accent1"/>
              </a:solidFill>
              <a:latin typeface="Book Antiqua" panose="02040602050305030304" pitchFamily="18" charset="0"/>
            </a:endParaRPr>
          </a:p>
          <a:p>
            <a:endParaRPr lang="en-US" sz="2400" dirty="0">
              <a:solidFill>
                <a:schemeClr val="accent1"/>
              </a:solidFill>
              <a:latin typeface="Book Antiqua" panose="02040602050305030304" pitchFamily="18" charset="0"/>
            </a:endParaRPr>
          </a:p>
          <a:p>
            <a:r>
              <a:rPr lang="en-US" sz="2400" dirty="0">
                <a:solidFill>
                  <a:schemeClr val="accent1"/>
                </a:solidFill>
                <a:latin typeface="Book Antiqua" panose="02040602050305030304" pitchFamily="18" charset="0"/>
              </a:rPr>
              <a:t>Invention of the </a:t>
            </a:r>
            <a:r>
              <a:rPr lang="en-US" sz="2400" dirty="0">
                <a:solidFill>
                  <a:srgbClr val="C00000"/>
                </a:solidFill>
                <a:latin typeface="Book Antiqua" panose="02040602050305030304" pitchFamily="18" charset="0"/>
              </a:rPr>
              <a:t>individual</a:t>
            </a:r>
            <a:r>
              <a:rPr lang="en-US" sz="2400" dirty="0">
                <a:solidFill>
                  <a:schemeClr val="accent1"/>
                </a:solidFill>
                <a:latin typeface="Book Antiqua" panose="02040602050305030304" pitchFamily="18" charset="0"/>
              </a:rPr>
              <a:t> </a:t>
            </a:r>
          </a:p>
          <a:p>
            <a:r>
              <a:rPr lang="en-US" sz="2400" dirty="0">
                <a:solidFill>
                  <a:schemeClr val="accent1"/>
                </a:solidFill>
                <a:latin typeface="Book Antiqua" panose="02040602050305030304" pitchFamily="18" charset="0"/>
              </a:rPr>
              <a:t>Historically</a:t>
            </a:r>
          </a:p>
          <a:p>
            <a:r>
              <a:rPr lang="en-US" sz="2400" dirty="0">
                <a:solidFill>
                  <a:schemeClr val="accent1"/>
                </a:solidFill>
                <a:latin typeface="Book Antiqua" panose="02040602050305030304" pitchFamily="18" charset="0"/>
              </a:rPr>
              <a:t>Philosophically Identity</a:t>
            </a:r>
          </a:p>
          <a:p>
            <a:pPr lvl="1"/>
            <a:r>
              <a:rPr lang="en-US" sz="2200" dirty="0">
                <a:solidFill>
                  <a:schemeClr val="accent1"/>
                </a:solidFill>
                <a:latin typeface="Book Antiqua" panose="02040602050305030304" pitchFamily="18" charset="0"/>
              </a:rPr>
              <a:t>self-sameness-</a:t>
            </a:r>
          </a:p>
          <a:p>
            <a:pPr lvl="1"/>
            <a:r>
              <a:rPr lang="en-US" sz="2200" dirty="0">
                <a:solidFill>
                  <a:schemeClr val="accent1"/>
                </a:solidFill>
                <a:latin typeface="Book Antiqua" panose="02040602050305030304" pitchFamily="18" charset="0"/>
              </a:rPr>
              <a:t>as different from others</a:t>
            </a:r>
          </a:p>
          <a:p>
            <a:pPr lvl="3"/>
            <a:endParaRPr lang="en-US" sz="1800" dirty="0">
              <a:solidFill>
                <a:schemeClr val="bg1"/>
              </a:solidFill>
              <a:latin typeface="Book Antiqua" panose="0204060205030503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11C09AC-5911-472A-B3AE-51F5466DC2F8}"/>
              </a:ext>
            </a:extLst>
          </p:cNvPr>
          <p:cNvSpPr/>
          <p:nvPr/>
        </p:nvSpPr>
        <p:spPr>
          <a:xfrm>
            <a:off x="728018" y="551666"/>
            <a:ext cx="586090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latin typeface="Sitka Text" pitchFamily="2" charset="0"/>
              </a:rPr>
              <a:t>Histories/Lineages of the Genre</a:t>
            </a:r>
          </a:p>
        </p:txBody>
      </p:sp>
    </p:spTree>
    <p:extLst>
      <p:ext uri="{BB962C8B-B14F-4D97-AF65-F5344CB8AC3E}">
        <p14:creationId xmlns:p14="http://schemas.microsoft.com/office/powerpoint/2010/main" val="1682562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1114424"/>
            <a:ext cx="3833906" cy="4636895"/>
          </a:xfrm>
          <a:solidFill>
            <a:schemeClr val="tx2">
              <a:lumMod val="50000"/>
              <a:lumOff val="50000"/>
            </a:schemeClr>
          </a:solidFill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Aft>
                <a:spcPts val="1200"/>
              </a:spcAft>
            </a:pPr>
            <a:r>
              <a:rPr lang="en-US" sz="3600" i="0" dirty="0">
                <a:solidFill>
                  <a:srgbClr val="7E0000"/>
                </a:solidFill>
                <a:latin typeface="Baskerville Old Face" panose="02020602080505020303" pitchFamily="18" charset="0"/>
              </a:rPr>
              <a:t>Autobiographies of the “Insignificant”</a:t>
            </a:r>
            <a:br>
              <a:rPr lang="en-US" sz="3600" i="0" dirty="0">
                <a:solidFill>
                  <a:srgbClr val="7E0000"/>
                </a:solidFill>
                <a:latin typeface="Baskerville Old Face" panose="02020602080505020303" pitchFamily="18" charset="0"/>
              </a:rPr>
            </a:br>
            <a:br>
              <a:rPr lang="en-US" sz="3600" i="0" dirty="0">
                <a:solidFill>
                  <a:srgbClr val="7E0000"/>
                </a:solidFill>
                <a:latin typeface="Baskerville Old Face" panose="02020602080505020303" pitchFamily="18" charset="0"/>
              </a:rPr>
            </a:br>
            <a:r>
              <a:rPr lang="en-US" sz="3600" dirty="0">
                <a:solidFill>
                  <a:srgbClr val="7E0000"/>
                </a:solidFill>
                <a:latin typeface="Baskerville Old Face" panose="02020602080505020303" pitchFamily="18" charset="0"/>
              </a:rPr>
              <a:t>Autobiographies: Artless ART-</a:t>
            </a:r>
            <a:r>
              <a:rPr lang="en-US" sz="3600" dirty="0" err="1">
                <a:solidFill>
                  <a:srgbClr val="7E0000"/>
                </a:solidFill>
                <a:latin typeface="Baskerville Old Face" panose="02020602080505020303" pitchFamily="18" charset="0"/>
              </a:rPr>
              <a:t>ifacts</a:t>
            </a:r>
            <a:r>
              <a:rPr lang="en-US" sz="3600" dirty="0">
                <a:solidFill>
                  <a:srgbClr val="7E0000"/>
                </a:solidFill>
                <a:latin typeface="Baskerville Old Face" panose="02020602080505020303" pitchFamily="18" charset="0"/>
              </a:rPr>
              <a:t>?</a:t>
            </a:r>
            <a:endParaRPr lang="en-IN" sz="3600" dirty="0">
              <a:solidFill>
                <a:srgbClr val="7E0000"/>
              </a:solidFill>
              <a:latin typeface="Baskerville Old Face" panose="020206020805050203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34052" y="1285875"/>
            <a:ext cx="5695948" cy="521457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>
              <a:solidFill>
                <a:schemeClr val="accent4">
                  <a:lumMod val="75000"/>
                </a:schemeClr>
              </a:solidFill>
              <a:latin typeface="Book Antiqua" panose="02040602050305030304" pitchFamily="18" charset="0"/>
            </a:endParaRPr>
          </a:p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Book Antiqua" panose="02040602050305030304" pitchFamily="18" charset="0"/>
              </a:rPr>
              <a:t>Writing life as </a:t>
            </a:r>
            <a:r>
              <a:rPr lang="en-US" sz="2400" dirty="0">
                <a:solidFill>
                  <a:srgbClr val="C00000"/>
                </a:solidFill>
                <a:latin typeface="Book Antiqua" panose="02040602050305030304" pitchFamily="18" charset="0"/>
              </a:rPr>
              <a:t>conferring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Book Antiqua" panose="02040602050305030304" pitchFamily="18" charset="0"/>
              </a:rPr>
              <a:t> “significance” </a:t>
            </a:r>
          </a:p>
          <a:p>
            <a:pPr marL="0" indent="0">
              <a:buNone/>
            </a:pPr>
            <a:endParaRPr lang="en-US" sz="2400" dirty="0">
              <a:solidFill>
                <a:schemeClr val="accent4">
                  <a:lumMod val="75000"/>
                </a:schemeClr>
              </a:solidFill>
              <a:latin typeface="Book Antiqua" panose="02040602050305030304" pitchFamily="18" charset="0"/>
            </a:endParaRPr>
          </a:p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Book Antiqua" panose="02040602050305030304" pitchFamily="18" charset="0"/>
              </a:rPr>
              <a:t>Makes space for hidden, “</a:t>
            </a:r>
            <a:r>
              <a:rPr lang="en-US" sz="2400" u="sng" dirty="0" err="1">
                <a:solidFill>
                  <a:schemeClr val="accent4">
                    <a:lumMod val="75000"/>
                  </a:schemeClr>
                </a:solidFill>
                <a:latin typeface="Book Antiqua" panose="02040602050305030304" pitchFamily="18" charset="0"/>
              </a:rPr>
              <a:t>invisiblized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Book Antiqua" panose="02040602050305030304" pitchFamily="18" charset="0"/>
              </a:rPr>
              <a:t>” lives in the imagination of the social</a:t>
            </a:r>
          </a:p>
          <a:p>
            <a:endParaRPr lang="en-US" sz="2400" dirty="0">
              <a:solidFill>
                <a:schemeClr val="accent4">
                  <a:lumMod val="75000"/>
                </a:schemeClr>
              </a:solidFill>
              <a:latin typeface="Book Antiqua" panose="02040602050305030304" pitchFamily="18" charset="0"/>
            </a:endParaRPr>
          </a:p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Book Antiqua" panose="02040602050305030304" pitchFamily="18" charset="0"/>
              </a:rPr>
              <a:t>Negotiates historical absence</a:t>
            </a:r>
            <a:endParaRPr lang="en-IN" sz="2400" dirty="0">
              <a:solidFill>
                <a:schemeClr val="accent4">
                  <a:lumMod val="75000"/>
                </a:schemeClr>
              </a:solidFill>
              <a:latin typeface="Book Antiqua" panose="02040602050305030304" pitchFamily="18" charset="0"/>
            </a:endParaRPr>
          </a:p>
          <a:p>
            <a:endParaRPr lang="en-US" sz="2400" dirty="0">
              <a:solidFill>
                <a:schemeClr val="accent4">
                  <a:lumMod val="75000"/>
                </a:schemeClr>
              </a:solidFill>
              <a:latin typeface="Book Antiqua" panose="02040602050305030304" pitchFamily="18" charset="0"/>
            </a:endParaRPr>
          </a:p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Book Antiqua" panose="02040602050305030304" pitchFamily="18" charset="0"/>
              </a:rPr>
              <a:t>Aesthetic, political, ethical</a:t>
            </a:r>
            <a:endParaRPr lang="en-IN" sz="2400" dirty="0">
              <a:solidFill>
                <a:schemeClr val="accent4">
                  <a:lumMod val="75000"/>
                </a:schemeClr>
              </a:solidFill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520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1D6DFFF-C40D-417F-8CA3-D7C6128048B4}"/>
              </a:ext>
            </a:extLst>
          </p:cNvPr>
          <p:cNvSpPr txBox="1"/>
          <p:nvPr/>
        </p:nvSpPr>
        <p:spPr>
          <a:xfrm>
            <a:off x="666000" y="1549747"/>
            <a:ext cx="2343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Sitka Text" pitchFamily="2" charset="0"/>
              </a:rPr>
              <a:t>Verbal-Visual</a:t>
            </a:r>
            <a:endParaRPr lang="en-IN" sz="2400" dirty="0">
              <a:solidFill>
                <a:schemeClr val="accent1"/>
              </a:solidFill>
              <a:latin typeface="Sitka Text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5FB4EC2-479A-46FC-A714-DC4EA9503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985" y="194514"/>
            <a:ext cx="6959640" cy="6663486"/>
          </a:xfrm>
          <a:prstGeom prst="rect">
            <a:avLst/>
          </a:prstGeom>
        </p:spPr>
      </p:pic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39ECC1C-9509-4444-9C3E-519DB0C654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1784994"/>
              </p:ext>
            </p:extLst>
          </p:nvPr>
        </p:nvGraphicFramePr>
        <p:xfrm>
          <a:off x="333375" y="699713"/>
          <a:ext cx="5963083" cy="640080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5963083">
                  <a:extLst>
                    <a:ext uri="{9D8B030D-6E8A-4147-A177-3AD203B41FA5}">
                      <a16:colId xmlns:a16="http://schemas.microsoft.com/office/drawing/2014/main" val="2796812356"/>
                    </a:ext>
                  </a:extLst>
                </a:gridCol>
              </a:tblGrid>
              <a:tr h="63947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>
                          <a:solidFill>
                            <a:schemeClr val="tx2"/>
                          </a:solidFill>
                          <a:latin typeface="Sitka Text" pitchFamily="2" charset="0"/>
                        </a:rPr>
                        <a:t>  </a:t>
                      </a:r>
                      <a:r>
                        <a:rPr lang="en-US" sz="3600" b="1" dirty="0">
                          <a:solidFill>
                            <a:schemeClr val="accent1">
                              <a:lumMod val="75000"/>
                            </a:schemeClr>
                          </a:solidFill>
                          <a:latin typeface="Sitka Text" pitchFamily="2" charset="0"/>
                        </a:rPr>
                        <a:t>Close Textual Reading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146861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5CA655D9-2FC4-4609-89B7-392E764C2CE8}"/>
              </a:ext>
            </a:extLst>
          </p:cNvPr>
          <p:cNvSpPr/>
          <p:nvPr/>
        </p:nvSpPr>
        <p:spPr>
          <a:xfrm>
            <a:off x="568216" y="3596759"/>
            <a:ext cx="35910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accent1"/>
                </a:solidFill>
                <a:latin typeface="Book Antiqua" panose="02040602050305030304" pitchFamily="18" charset="0"/>
              </a:rPr>
              <a:t>The 2 “I”-s in Autobiographies: </a:t>
            </a:r>
          </a:p>
          <a:p>
            <a:r>
              <a:rPr lang="en-US" dirty="0">
                <a:solidFill>
                  <a:schemeClr val="accent1"/>
                </a:solidFill>
                <a:latin typeface="Book Antiqua" panose="02040602050305030304" pitchFamily="18" charset="0"/>
              </a:rPr>
              <a:t>The </a:t>
            </a:r>
            <a:r>
              <a:rPr lang="en-US" dirty="0">
                <a:solidFill>
                  <a:srgbClr val="7E0000"/>
                </a:solidFill>
                <a:latin typeface="Book Antiqua" panose="02040602050305030304" pitchFamily="18" charset="0"/>
              </a:rPr>
              <a:t>Narrator</a:t>
            </a:r>
            <a:r>
              <a:rPr lang="en-US" dirty="0">
                <a:solidFill>
                  <a:schemeClr val="accent1"/>
                </a:solidFill>
                <a:latin typeface="Book Antiqua" panose="02040602050305030304" pitchFamily="18" charset="0"/>
              </a:rPr>
              <a:t> and the </a:t>
            </a:r>
            <a:r>
              <a:rPr lang="en-US" dirty="0">
                <a:solidFill>
                  <a:srgbClr val="7E0000"/>
                </a:solidFill>
                <a:latin typeface="Book Antiqua" panose="02040602050305030304" pitchFamily="18" charset="0"/>
              </a:rPr>
              <a:t>Protagonist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D63292-4897-45CD-9A1D-E026E72C647F}"/>
              </a:ext>
            </a:extLst>
          </p:cNvPr>
          <p:cNvSpPr txBox="1"/>
          <p:nvPr/>
        </p:nvSpPr>
        <p:spPr>
          <a:xfrm>
            <a:off x="333375" y="168942"/>
            <a:ext cx="1323975" cy="40011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Sitka Banner" pitchFamily="2" charset="0"/>
              </a:rPr>
              <a:t>Class 5</a:t>
            </a:r>
            <a:endParaRPr lang="en-IN" sz="2000" b="1" dirty="0">
              <a:latin typeface="Sitka Bann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5207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233992ED-9C9B-4D86-8230-0BB9980822B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8206F75-BB8C-44DB-8566-4BFB96521793}"/>
              </a:ext>
            </a:extLst>
          </p:cNvPr>
          <p:cNvSpPr txBox="1"/>
          <p:nvPr/>
        </p:nvSpPr>
        <p:spPr>
          <a:xfrm>
            <a:off x="6353175" y="516647"/>
            <a:ext cx="3886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Sitka Text" pitchFamily="2" charset="0"/>
              </a:rPr>
              <a:t>The Verbal-Visual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E84B28-38FA-4C57-AAB0-13FBD34810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525" y="2768"/>
            <a:ext cx="4921703" cy="685523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EA2C306-F2E1-4953-B0D3-78D93CBCD2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7711" y="2190750"/>
            <a:ext cx="5987059" cy="41506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C656257-C000-40D2-9CE3-B2867E8C87AA}"/>
              </a:ext>
            </a:extLst>
          </p:cNvPr>
          <p:cNvSpPr txBox="1"/>
          <p:nvPr/>
        </p:nvSpPr>
        <p:spPr>
          <a:xfrm>
            <a:off x="6353176" y="978312"/>
            <a:ext cx="4800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7E0000"/>
                </a:solidFill>
                <a:latin typeface="Sitka Text" pitchFamily="2" charset="0"/>
              </a:rPr>
              <a:t>The Reader in the Text</a:t>
            </a:r>
            <a:endParaRPr lang="en-IN" sz="2400" b="1" dirty="0">
              <a:solidFill>
                <a:srgbClr val="7E0000"/>
              </a:solidFill>
              <a:latin typeface="Sitka Text" pitchFamily="2" charset="0"/>
            </a:endParaRPr>
          </a:p>
          <a:p>
            <a:pPr lvl="1"/>
            <a:r>
              <a:rPr lang="en-US" sz="2000" dirty="0">
                <a:solidFill>
                  <a:srgbClr val="7E0000"/>
                </a:solidFill>
                <a:latin typeface="Sitka Text" pitchFamily="2" charset="0"/>
              </a:rPr>
              <a:t>How does the 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  <a:latin typeface="Sitka Text" pitchFamily="2" charset="0"/>
              </a:rPr>
              <a:t>current</a:t>
            </a:r>
            <a:r>
              <a:rPr lang="en-US" sz="2000" dirty="0">
                <a:solidFill>
                  <a:srgbClr val="7E0000"/>
                </a:solidFill>
                <a:latin typeface="Sitka Text" pitchFamily="2" charset="0"/>
              </a:rPr>
              <a:t> self “know” the 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  <a:latin typeface="Sitka Text" pitchFamily="2" charset="0"/>
              </a:rPr>
              <a:t>past</a:t>
            </a:r>
            <a:r>
              <a:rPr lang="en-US" sz="2000" dirty="0">
                <a:solidFill>
                  <a:srgbClr val="7E0000"/>
                </a:solidFill>
                <a:latin typeface="Sitka Text" pitchFamily="2" charset="0"/>
              </a:rPr>
              <a:t> (10-years old) self? </a:t>
            </a:r>
            <a:endParaRPr lang="en-IN" sz="2000" dirty="0">
              <a:solidFill>
                <a:srgbClr val="7E0000"/>
              </a:solidFill>
              <a:latin typeface="Sitka Tex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5403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6F1D9397-1214-4A54-9543-3B10C22140E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rot="10800000">
            <a:off x="7188750" y="276225"/>
            <a:ext cx="4593771" cy="555257"/>
          </a:xfrm>
          <a:solidFill>
            <a:schemeClr val="tx2">
              <a:lumMod val="50000"/>
              <a:lumOff val="50000"/>
            </a:schemeClr>
          </a:solidFill>
        </p:spPr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651F6D-C4FB-4A81-9F10-BD7B98506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14" y="954910"/>
            <a:ext cx="4712250" cy="468485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804D187-A331-44B7-A92C-8C71F3C30B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7264" y="2336398"/>
            <a:ext cx="6435257" cy="4045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199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5674E46-058C-4AC3-B138-C9901CE0AC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76" y="180975"/>
            <a:ext cx="6026150" cy="533002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5843C8D-B88C-4BFD-BCC5-1F788EEA48F2}"/>
              </a:ext>
            </a:extLst>
          </p:cNvPr>
          <p:cNvSpPr/>
          <p:nvPr/>
        </p:nvSpPr>
        <p:spPr>
          <a:xfrm>
            <a:off x="6283344" y="903327"/>
            <a:ext cx="46634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  <a:latin typeface="Sitka Text" pitchFamily="2" charset="0"/>
              </a:rPr>
              <a:t>Comic—use of absurdity, exaggeration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B3CDA8-D1BA-4861-83C6-104E9BC8F0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2407" y="2982803"/>
            <a:ext cx="5967591" cy="369422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92881D9-DF8E-4348-B40D-7CC2A8B40A2A}"/>
              </a:ext>
            </a:extLst>
          </p:cNvPr>
          <p:cNvSpPr txBox="1"/>
          <p:nvPr/>
        </p:nvSpPr>
        <p:spPr>
          <a:xfrm>
            <a:off x="6879561" y="2239114"/>
            <a:ext cx="3886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3"/>
                </a:solidFill>
                <a:latin typeface="Sitka Text" pitchFamily="2" charset="0"/>
              </a:rPr>
              <a:t>Two selves</a:t>
            </a:r>
            <a:endParaRPr lang="en-IN" sz="2000" dirty="0">
              <a:solidFill>
                <a:schemeClr val="accent3"/>
              </a:solidFill>
              <a:latin typeface="Sitka Tex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0039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0E9E0A-3C4C-4B4B-9A62-112642855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377" y="1844873"/>
            <a:ext cx="3961609" cy="487340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AA43E90-80F5-4193-9880-5F236CC8010F}"/>
              </a:ext>
            </a:extLst>
          </p:cNvPr>
          <p:cNvSpPr txBox="1"/>
          <p:nvPr/>
        </p:nvSpPr>
        <p:spPr>
          <a:xfrm>
            <a:off x="860377" y="603466"/>
            <a:ext cx="419739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Sitka Text" pitchFamily="2" charset="0"/>
              </a:rPr>
              <a:t>Detour:</a:t>
            </a:r>
          </a:p>
          <a:p>
            <a:r>
              <a:rPr lang="en-US" sz="2400" dirty="0">
                <a:solidFill>
                  <a:schemeClr val="accent1"/>
                </a:solidFill>
                <a:latin typeface="Sitka Text" pitchFamily="2" charset="0"/>
              </a:rPr>
              <a:t>From “Depression Part 1”</a:t>
            </a:r>
          </a:p>
          <a:p>
            <a:pPr algn="r"/>
            <a:r>
              <a:rPr lang="en-US" dirty="0">
                <a:solidFill>
                  <a:schemeClr val="accent1"/>
                </a:solidFill>
                <a:latin typeface="Sitka Text" pitchFamily="2" charset="0"/>
              </a:rPr>
              <a:t>(see recommended reading)</a:t>
            </a:r>
            <a:endParaRPr lang="en-IN" dirty="0">
              <a:solidFill>
                <a:schemeClr val="accent1"/>
              </a:solidFill>
              <a:latin typeface="Sitka Tex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48FBF0-EC17-46D8-89FB-880D961BA73C}"/>
              </a:ext>
            </a:extLst>
          </p:cNvPr>
          <p:cNvSpPr txBox="1"/>
          <p:nvPr/>
        </p:nvSpPr>
        <p:spPr>
          <a:xfrm>
            <a:off x="7168641" y="6010215"/>
            <a:ext cx="4425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Sitka Text" pitchFamily="2" charset="0"/>
              </a:rPr>
              <a:t>Multiple &amp; divided selves</a:t>
            </a:r>
            <a:endParaRPr lang="en-IN" sz="2000" dirty="0">
              <a:solidFill>
                <a:srgbClr val="C00000"/>
              </a:solidFill>
              <a:latin typeface="Sitka Text" pitchFamily="2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706C3A3-1CDE-4866-80D1-25AC4B5BDD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4474" y="1711462"/>
            <a:ext cx="3773347" cy="365181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14196C9-7567-4052-8AD6-52491C1712A6}"/>
              </a:ext>
            </a:extLst>
          </p:cNvPr>
          <p:cNvSpPr/>
          <p:nvPr/>
        </p:nvSpPr>
        <p:spPr>
          <a:xfrm>
            <a:off x="7494474" y="1063109"/>
            <a:ext cx="38956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Sitka Text" pitchFamily="2" charset="0"/>
              </a:rPr>
              <a:t>From “Depression Part 2”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08C437-1324-4236-9DDB-82863CEDD9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1800" y="5319663"/>
            <a:ext cx="6670200" cy="546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942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F59B49A-748F-49B2-B85B-F50D202F1762}"/>
              </a:ext>
            </a:extLst>
          </p:cNvPr>
          <p:cNvSpPr/>
          <p:nvPr/>
        </p:nvSpPr>
        <p:spPr>
          <a:xfrm>
            <a:off x="776678" y="5378426"/>
            <a:ext cx="4565884" cy="646331"/>
          </a:xfrm>
          <a:prstGeom prst="rect">
            <a:avLst/>
          </a:prstGeom>
          <a:solidFill>
            <a:schemeClr val="accent1">
              <a:lumMod val="25000"/>
              <a:lumOff val="75000"/>
            </a:schemeClr>
          </a:solidFill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first appeared on </a:t>
            </a:r>
            <a:r>
              <a:rPr lang="en-US" dirty="0" err="1">
                <a:solidFill>
                  <a:srgbClr val="000000"/>
                </a:solidFill>
                <a:latin typeface="Times New Roman" panose="02020603050405020304" pitchFamily="18" charset="0"/>
              </a:rPr>
              <a:t>Blogspot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platform in 2009</a:t>
            </a:r>
          </a:p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later </a:t>
            </a:r>
            <a:r>
              <a:rPr lang="en-IN" dirty="0">
                <a:solidFill>
                  <a:srgbClr val="000000"/>
                </a:solidFill>
                <a:latin typeface="Times New Roman" panose="02020603050405020304" pitchFamily="18" charset="0"/>
              </a:rPr>
              <a:t>Tumblr, YouTube, and Facebook 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 </a:t>
            </a:r>
            <a:endParaRPr lang="en-IN" dirty="0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5EB573EB-5BD8-4994-B1F5-E3D1ED1725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0997442"/>
              </p:ext>
            </p:extLst>
          </p:nvPr>
        </p:nvGraphicFramePr>
        <p:xfrm>
          <a:off x="450190" y="419492"/>
          <a:ext cx="11426736" cy="640080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11426736">
                  <a:extLst>
                    <a:ext uri="{9D8B030D-6E8A-4147-A177-3AD203B41FA5}">
                      <a16:colId xmlns:a16="http://schemas.microsoft.com/office/drawing/2014/main" val="27968123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600" dirty="0">
                          <a:latin typeface="Sitka Text" pitchFamily="2" charset="0"/>
                        </a:rPr>
                        <a:t>The Case of 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</a:rPr>
                        <a:t>Allie </a:t>
                      </a:r>
                      <a:r>
                        <a:rPr lang="en-US" sz="3600" dirty="0" err="1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</a:rPr>
                        <a:t>Brosh’s</a:t>
                      </a:r>
                      <a:r>
                        <a:rPr lang="en-US" sz="3600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</a:rPr>
                        <a:t> </a:t>
                      </a:r>
                      <a:r>
                        <a:rPr lang="en-US" sz="3600" i="1" dirty="0">
                          <a:solidFill>
                            <a:srgbClr val="000000"/>
                          </a:solidFill>
                          <a:latin typeface="Times New Roman" panose="02020603050405020304" pitchFamily="18" charset="0"/>
                        </a:rPr>
                        <a:t>Hyperbole and a Half </a:t>
                      </a:r>
                      <a:endParaRPr lang="en-IN" sz="3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146861"/>
                  </a:ext>
                </a:extLst>
              </a:tr>
            </a:tbl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5FBBA6E6-526A-488F-8825-380C8C5199F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9086994"/>
              </p:ext>
            </p:extLst>
          </p:nvPr>
        </p:nvGraphicFramePr>
        <p:xfrm>
          <a:off x="776678" y="2179598"/>
          <a:ext cx="10439400" cy="309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8" name="Bitmap Image" r:id="rId3" imgW="10439280" imgH="3098880" progId="PBrush">
                  <p:embed/>
                </p:oleObj>
              </mc:Choice>
              <mc:Fallback>
                <p:oleObj name="Bitmap Image" r:id="rId3" imgW="10439280" imgH="309888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7C84DE28-0820-46AE-B702-A9DBCE3AE43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76678" y="2179598"/>
                        <a:ext cx="10439400" cy="3098800"/>
                      </a:xfrm>
                      <a:prstGeom prst="rect">
                        <a:avLst/>
                      </a:prstGeom>
                      <a:ln w="76200"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E628179B-FF2F-4F3B-BDB4-3182CFEF1C4B}"/>
              </a:ext>
            </a:extLst>
          </p:cNvPr>
          <p:cNvSpPr/>
          <p:nvPr/>
        </p:nvSpPr>
        <p:spPr>
          <a:xfrm>
            <a:off x="5342562" y="5478453"/>
            <a:ext cx="6369078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>
              <a:defRPr/>
            </a:pPr>
            <a:r>
              <a:rPr lang="en-US" sz="2300" dirty="0">
                <a:solidFill>
                  <a:srgbClr val="323232"/>
                </a:solidFill>
                <a:latin typeface="Sitka Text" pitchFamily="2" charset="0"/>
              </a:rPr>
              <a:t>The </a:t>
            </a:r>
            <a:r>
              <a:rPr lang="en-US" sz="2300" dirty="0" err="1">
                <a:solidFill>
                  <a:srgbClr val="323232"/>
                </a:solidFill>
                <a:latin typeface="Sitka Text" pitchFamily="2" charset="0"/>
              </a:rPr>
              <a:t>chequered</a:t>
            </a:r>
            <a:r>
              <a:rPr lang="en-US" sz="2300" dirty="0">
                <a:solidFill>
                  <a:srgbClr val="323232"/>
                </a:solidFill>
                <a:latin typeface="Sitka Text" pitchFamily="2" charset="0"/>
              </a:rPr>
              <a:t> history of the “popular”, </a:t>
            </a:r>
          </a:p>
          <a:p>
            <a:pPr lvl="1">
              <a:defRPr/>
            </a:pPr>
            <a:r>
              <a:rPr lang="en-US" sz="2300" dirty="0">
                <a:solidFill>
                  <a:srgbClr val="323232"/>
                </a:solidFill>
                <a:latin typeface="Sitka Text" pitchFamily="2" charset="0"/>
              </a:rPr>
              <a:t>	of emergent forms &amp; genres</a:t>
            </a:r>
          </a:p>
        </p:txBody>
      </p:sp>
    </p:spTree>
    <p:extLst>
      <p:ext uri="{BB962C8B-B14F-4D97-AF65-F5344CB8AC3E}">
        <p14:creationId xmlns:p14="http://schemas.microsoft.com/office/powerpoint/2010/main" val="190821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AA43E90-80F5-4193-9880-5F236CC8010F}"/>
              </a:ext>
            </a:extLst>
          </p:cNvPr>
          <p:cNvSpPr txBox="1"/>
          <p:nvPr/>
        </p:nvSpPr>
        <p:spPr>
          <a:xfrm>
            <a:off x="860377" y="603466"/>
            <a:ext cx="3800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Sitka Text" pitchFamily="2" charset="0"/>
              </a:rPr>
              <a:t>Back to “Warning Signs”</a:t>
            </a:r>
            <a:endParaRPr lang="en-IN" sz="2400" dirty="0">
              <a:solidFill>
                <a:schemeClr val="accent1"/>
              </a:solidFill>
              <a:latin typeface="Sitka Text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A4FD22C-AC52-4504-A61C-B61DB2F950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097" y="4905982"/>
            <a:ext cx="6159781" cy="18833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DC496A1-9285-4EE4-AA11-8A08C01D0303}"/>
              </a:ext>
            </a:extLst>
          </p:cNvPr>
          <p:cNvSpPr txBox="1"/>
          <p:nvPr/>
        </p:nvSpPr>
        <p:spPr>
          <a:xfrm>
            <a:off x="7134224" y="1603927"/>
            <a:ext cx="38893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Sitka Text" pitchFamily="2" charset="0"/>
              </a:rPr>
              <a:t>Divided selves</a:t>
            </a:r>
          </a:p>
          <a:p>
            <a:r>
              <a:rPr lang="en-US" sz="2000" dirty="0">
                <a:solidFill>
                  <a:schemeClr val="accent1"/>
                </a:solidFill>
                <a:latin typeface="Sitka Text" pitchFamily="2" charset="0"/>
              </a:rPr>
              <a:t>	        </a:t>
            </a:r>
            <a:r>
              <a:rPr lang="en-US" sz="2000" dirty="0">
                <a:solidFill>
                  <a:srgbClr val="C00000"/>
                </a:solidFill>
                <a:latin typeface="Sitka Text" pitchFamily="2" charset="0"/>
              </a:rPr>
              <a:t>Layered narration</a:t>
            </a:r>
            <a:endParaRPr lang="en-IN" sz="2400" dirty="0">
              <a:solidFill>
                <a:srgbClr val="C00000"/>
              </a:solidFill>
              <a:latin typeface="Sitka Text" pitchFamily="2" charset="0"/>
            </a:endParaRPr>
          </a:p>
          <a:p>
            <a:endParaRPr lang="en-IN" sz="2000" dirty="0">
              <a:solidFill>
                <a:srgbClr val="C00000"/>
              </a:solidFill>
              <a:latin typeface="Sitka Text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B8BACC6-1254-4C33-AF93-4A0C7E064562}"/>
              </a:ext>
            </a:extLst>
          </p:cNvPr>
          <p:cNvSpPr txBox="1"/>
          <p:nvPr/>
        </p:nvSpPr>
        <p:spPr>
          <a:xfrm>
            <a:off x="7115175" y="2705315"/>
            <a:ext cx="449579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accent2"/>
                </a:solidFill>
                <a:latin typeface="Sitka Text" pitchFamily="2" charset="0"/>
              </a:rPr>
              <a:t>Textual Strategies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  <a:latin typeface="Sitka Text" pitchFamily="2" charset="0"/>
              </a:rPr>
              <a:t>Nested genres</a:t>
            </a:r>
          </a:p>
          <a:p>
            <a:pPr lvl="1"/>
            <a:r>
              <a:rPr lang="en-US" sz="2000" dirty="0">
                <a:solidFill>
                  <a:schemeClr val="accent2"/>
                </a:solidFill>
                <a:latin typeface="Sitka Text" pitchFamily="2" charset="0"/>
              </a:rPr>
              <a:t>Embedded Letters  (</a:t>
            </a:r>
            <a:r>
              <a:rPr lang="en-US" sz="2000" dirty="0">
                <a:solidFill>
                  <a:srgbClr val="C00000"/>
                </a:solidFill>
                <a:latin typeface="Sitka Text" pitchFamily="2" charset="0"/>
              </a:rPr>
              <a:t>Epistolary</a:t>
            </a:r>
            <a:r>
              <a:rPr lang="en-US" sz="2000" dirty="0">
                <a:solidFill>
                  <a:schemeClr val="accent2"/>
                </a:solidFill>
                <a:latin typeface="Sitka Text" pitchFamily="2" charset="0"/>
              </a:rPr>
              <a:t>)</a:t>
            </a:r>
          </a:p>
          <a:p>
            <a:endParaRPr lang="en-US" sz="2000" dirty="0">
              <a:solidFill>
                <a:schemeClr val="accent2"/>
              </a:solidFill>
              <a:latin typeface="Sitka Text" pitchFamily="2" charset="0"/>
            </a:endParaRPr>
          </a:p>
          <a:p>
            <a:endParaRPr lang="en-US" sz="2000" dirty="0">
              <a:solidFill>
                <a:schemeClr val="accent2"/>
              </a:solidFill>
              <a:latin typeface="Sitka Text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  <a:latin typeface="Sitka Text" pitchFamily="2" charset="0"/>
              </a:rPr>
              <a:t>The </a:t>
            </a:r>
            <a:r>
              <a:rPr lang="en-US" sz="2000" dirty="0">
                <a:solidFill>
                  <a:srgbClr val="C00000"/>
                </a:solidFill>
                <a:latin typeface="Sitka Text" pitchFamily="2" charset="0"/>
              </a:rPr>
              <a:t>Episodic</a:t>
            </a:r>
            <a:r>
              <a:rPr lang="en-US" sz="2000" dirty="0">
                <a:solidFill>
                  <a:schemeClr val="accent2"/>
                </a:solidFill>
                <a:latin typeface="Sitka Text" pitchFamily="2" charset="0"/>
              </a:rPr>
              <a:t> as structure</a:t>
            </a:r>
            <a:r>
              <a:rPr lang="en-US" sz="200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1"/>
                </a:solidFill>
                <a:latin typeface="Sitka Text" pitchFamily="2" charset="0"/>
              </a:rPr>
              <a:t>Careless-squiggly style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accent1"/>
              </a:solidFill>
              <a:latin typeface="Sitka Text" pitchFamily="2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4288D1-B74A-4169-B530-FFEF73F223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084" y="1152525"/>
            <a:ext cx="5929809" cy="3666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024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AA43E90-80F5-4193-9880-5F236CC8010F}"/>
              </a:ext>
            </a:extLst>
          </p:cNvPr>
          <p:cNvSpPr txBox="1"/>
          <p:nvPr/>
        </p:nvSpPr>
        <p:spPr>
          <a:xfrm>
            <a:off x="860377" y="603466"/>
            <a:ext cx="38004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  <a:latin typeface="Sitka Text" pitchFamily="2" charset="0"/>
              </a:rPr>
              <a:t>“Warning Signs”</a:t>
            </a:r>
            <a:endParaRPr lang="en-IN" sz="2400" dirty="0">
              <a:solidFill>
                <a:schemeClr val="accent1"/>
              </a:solidFill>
              <a:latin typeface="Sitka Text" pitchFamily="2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9DF7FEA-BF57-40F6-A05E-AB74BBED0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167" y="1284749"/>
            <a:ext cx="5060764" cy="332233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B675B8F-3D2D-4768-9DB3-51C07EC317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702" y="4826702"/>
            <a:ext cx="6080369" cy="3152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6BE9E5-CD38-4B0A-8C13-2412804A2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107" y="5022467"/>
            <a:ext cx="6126816" cy="110156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A7494F7-FD9D-4019-9D61-9C315301D6E0}"/>
              </a:ext>
            </a:extLst>
          </p:cNvPr>
          <p:cNvSpPr txBox="1"/>
          <p:nvPr/>
        </p:nvSpPr>
        <p:spPr>
          <a:xfrm>
            <a:off x="7747138" y="5173141"/>
            <a:ext cx="38893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C00000"/>
                </a:solidFill>
                <a:latin typeface="Sitka Text" pitchFamily="2" charset="0"/>
              </a:rPr>
              <a:t>Dis/continuous self/selves</a:t>
            </a:r>
          </a:p>
        </p:txBody>
      </p:sp>
      <p:sp>
        <p:nvSpPr>
          <p:cNvPr id="11" name="Speech Bubble: Oval 10">
            <a:extLst>
              <a:ext uri="{FF2B5EF4-FFF2-40B4-BE49-F238E27FC236}">
                <a16:creationId xmlns:a16="http://schemas.microsoft.com/office/drawing/2014/main" id="{7715A85A-1923-48F4-9136-7D309A6EB424}"/>
              </a:ext>
            </a:extLst>
          </p:cNvPr>
          <p:cNvSpPr/>
          <p:nvPr/>
        </p:nvSpPr>
        <p:spPr>
          <a:xfrm>
            <a:off x="7384774" y="1136996"/>
            <a:ext cx="3502715" cy="2007703"/>
          </a:xfrm>
          <a:prstGeom prst="wedgeEllipseCallout">
            <a:avLst>
              <a:gd name="adj1" fmla="val -102867"/>
              <a:gd name="adj2" fmla="val 62995"/>
            </a:avLst>
          </a:prstGeom>
          <a:solidFill>
            <a:schemeClr val="accent2">
              <a:lumMod val="25000"/>
              <a:lumOff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C00000"/>
                </a:solidFill>
                <a:latin typeface="Sitka Banner" pitchFamily="2" charset="0"/>
              </a:rPr>
              <a:t>Pedagogic (Teacherly) tone</a:t>
            </a:r>
            <a:endParaRPr lang="en-IN" sz="2400" dirty="0">
              <a:solidFill>
                <a:srgbClr val="C00000"/>
              </a:solidFill>
              <a:latin typeface="Sitka Bann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8856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081F86D-F904-45D1-AA3A-64F5C8A40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0525" y="656968"/>
            <a:ext cx="6120191" cy="521043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44F83BA-9DE1-48FA-9DE2-5B0F866064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8575" y="784422"/>
            <a:ext cx="2376843" cy="31458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399017-7AB1-4CDC-9E6D-4D1548512B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6550" y="1521987"/>
            <a:ext cx="5376573" cy="284998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15477AB-F6EB-4060-BF5F-5512D5E91F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86538" y="4903358"/>
            <a:ext cx="5191856" cy="563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609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68A9C8-F76D-49EF-B54B-0DA7D6F34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720481"/>
            <a:ext cx="5551604" cy="418489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E0B87DF-2582-458D-8B81-83FF2C8B59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0200" y="5209815"/>
            <a:ext cx="5920633" cy="927704"/>
          </a:xfrm>
          <a:prstGeom prst="rect">
            <a:avLst/>
          </a:prstGeom>
        </p:spPr>
      </p:pic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2C9C0777-95F3-46A6-9707-9625A48956F7}"/>
              </a:ext>
            </a:extLst>
          </p:cNvPr>
          <p:cNvSpPr/>
          <p:nvPr/>
        </p:nvSpPr>
        <p:spPr>
          <a:xfrm rot="11090518" flipV="1">
            <a:off x="8725041" y="2869651"/>
            <a:ext cx="1388744" cy="1057637"/>
          </a:xfrm>
          <a:prstGeom prst="wedgeEllipseCallout">
            <a:avLst>
              <a:gd name="adj1" fmla="val 98974"/>
              <a:gd name="adj2" fmla="val -17412"/>
            </a:avLst>
          </a:prstGeom>
          <a:solidFill>
            <a:schemeClr val="accent2">
              <a:lumMod val="25000"/>
              <a:lumOff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C00000"/>
                </a:solidFill>
                <a:latin typeface="Sitka Banner" pitchFamily="2" charset="0"/>
              </a:rPr>
              <a:t>Tone?</a:t>
            </a:r>
            <a:endParaRPr lang="en-IN" sz="2400" dirty="0">
              <a:solidFill>
                <a:srgbClr val="C00000"/>
              </a:solidFill>
              <a:latin typeface="Sitka Bann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240940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45CEC0C-CE7A-49F2-A512-CB8BB7BCF4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790" y="853834"/>
            <a:ext cx="2037386" cy="2768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5C12E0B-E62B-4603-82AE-F0B1A82D6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767" y="1581238"/>
            <a:ext cx="6276702" cy="595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49D69E-9C5C-466C-9920-030ABC7470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692" y="2427994"/>
            <a:ext cx="6606638" cy="10010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AFBBFF1-78CC-4A24-841E-AD848399D7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30578" y="3688423"/>
            <a:ext cx="2019295" cy="24189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EC3777F-694A-42F1-9F86-2CE840E55C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30578" y="4181475"/>
            <a:ext cx="6059981" cy="2190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453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893222-CF13-480C-A5AD-3352E6AFA1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7747"/>
            <a:ext cx="6410325" cy="3848304"/>
          </a:xfrm>
          <a:prstGeom prst="rect">
            <a:avLst/>
          </a:prstGeom>
        </p:spPr>
      </p:pic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2CBF2455-B2F1-4EBC-80AD-31D8DB860E42}"/>
              </a:ext>
            </a:extLst>
          </p:cNvPr>
          <p:cNvGraphicFramePr>
            <a:graphicFrameLocks noChangeAspect="1"/>
          </p:cNvGraphicFramePr>
          <p:nvPr>
            <p:extLst/>
          </p:nvPr>
        </p:nvGraphicFramePr>
        <p:xfrm>
          <a:off x="6210300" y="1135991"/>
          <a:ext cx="5833921" cy="3939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32" name="Bitmap Image" r:id="rId4" imgW="4654440" imgH="3143160" progId="PBrush">
                  <p:embed/>
                </p:oleObj>
              </mc:Choice>
              <mc:Fallback>
                <p:oleObj name="Bitmap Image" r:id="rId4" imgW="4654440" imgH="314316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2CBF2455-B2F1-4EBC-80AD-31D8DB860E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210300" y="1135991"/>
                        <a:ext cx="5833921" cy="39396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163D2597-C119-4A11-9331-316A53FC1FDE}"/>
              </a:ext>
            </a:extLst>
          </p:cNvPr>
          <p:cNvSpPr/>
          <p:nvPr/>
        </p:nvSpPr>
        <p:spPr>
          <a:xfrm>
            <a:off x="2459760" y="5343657"/>
            <a:ext cx="681990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Inventing modes of representation (verbal-visual) for: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the subliminal; that which is unsayable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complicated emotional &amp; cognitive predicaments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</a:rPr>
              <a:t>fractured selves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29914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8CA443E-4DB5-4DED-A97B-694CA4924D32}"/>
              </a:ext>
            </a:extLst>
          </p:cNvPr>
          <p:cNvSpPr txBox="1"/>
          <p:nvPr/>
        </p:nvSpPr>
        <p:spPr>
          <a:xfrm>
            <a:off x="1092030" y="1274120"/>
            <a:ext cx="7643416" cy="33147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C12F6-9194-4EDD-BE76-19C373B0DB99}"/>
              </a:ext>
            </a:extLst>
          </p:cNvPr>
          <p:cNvSpPr txBox="1"/>
          <p:nvPr/>
        </p:nvSpPr>
        <p:spPr>
          <a:xfrm>
            <a:off x="1301528" y="2418928"/>
            <a:ext cx="589359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lcubierre" panose="02000000000000000000" pitchFamily="50" charset="0"/>
              </a:rPr>
              <a:t>Why </a:t>
            </a:r>
            <a:r>
              <a:rPr lang="en-US" sz="4000" b="1" dirty="0">
                <a:solidFill>
                  <a:srgbClr val="C00000"/>
                </a:solidFill>
                <a:latin typeface="Alcubierre" panose="02000000000000000000" pitchFamily="50" charset="0"/>
              </a:rPr>
              <a:t>read</a:t>
            </a:r>
            <a:r>
              <a:rPr lang="en-US" sz="4000" b="1" dirty="0">
                <a:latin typeface="Alcubierre" panose="02000000000000000000" pitchFamily="50" charset="0"/>
              </a:rPr>
              <a:t> literature?</a:t>
            </a:r>
          </a:p>
          <a:p>
            <a:r>
              <a:rPr lang="en-US" sz="4000" b="1" dirty="0">
                <a:latin typeface="Alcubierre" panose="02000000000000000000" pitchFamily="50" charset="0"/>
              </a:rPr>
              <a:t>What is the “</a:t>
            </a:r>
            <a:r>
              <a:rPr lang="en-US" sz="4000" b="1" dirty="0">
                <a:solidFill>
                  <a:srgbClr val="C00000"/>
                </a:solidFill>
                <a:latin typeface="Alcubierre" panose="02000000000000000000" pitchFamily="50" charset="0"/>
              </a:rPr>
              <a:t>use</a:t>
            </a:r>
            <a:r>
              <a:rPr lang="en-US" sz="4000" b="1" dirty="0">
                <a:latin typeface="Alcubierre" panose="02000000000000000000" pitchFamily="50" charset="0"/>
              </a:rPr>
              <a:t>”?</a:t>
            </a:r>
            <a:endParaRPr lang="en-IN" sz="4000" b="1" dirty="0">
              <a:latin typeface="Alcubierre" panose="02000000000000000000" pitchFamily="50" charset="0"/>
            </a:endParaRPr>
          </a:p>
          <a:p>
            <a:endParaRPr lang="en-IN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76166E9-48A2-464F-8919-C7CAC8054C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6297049"/>
              </p:ext>
            </p:extLst>
          </p:nvPr>
        </p:nvGraphicFramePr>
        <p:xfrm>
          <a:off x="4664991" y="4019366"/>
          <a:ext cx="6883400" cy="944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381353">
                  <a:extLst>
                    <a:ext uri="{9D8B030D-6E8A-4147-A177-3AD203B41FA5}">
                      <a16:colId xmlns:a16="http://schemas.microsoft.com/office/drawing/2014/main" val="1051353132"/>
                    </a:ext>
                  </a:extLst>
                </a:gridCol>
                <a:gridCol w="502047">
                  <a:extLst>
                    <a:ext uri="{9D8B030D-6E8A-4147-A177-3AD203B41FA5}">
                      <a16:colId xmlns:a16="http://schemas.microsoft.com/office/drawing/2014/main" val="4272594499"/>
                    </a:ext>
                  </a:extLst>
                </a:gridCol>
              </a:tblGrid>
              <a:tr h="500552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Sitka Text" pitchFamily="2" charset="0"/>
                        </a:rPr>
                        <a:t>The Usefulness of Literature</a:t>
                      </a:r>
                    </a:p>
                    <a:p>
                      <a:pPr algn="ctr"/>
                      <a:r>
                        <a:rPr lang="en-US" sz="2800" dirty="0">
                          <a:latin typeface="Sitka Text" pitchFamily="2" charset="0"/>
                        </a:rPr>
                        <a:t>  The Uselessness of Literature</a:t>
                      </a:r>
                      <a:endParaRPr lang="en-IN" sz="2800" dirty="0">
                        <a:latin typeface="Sitka Text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IN" sz="2000" dirty="0">
                        <a:latin typeface="Sitka Text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27106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2600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BAD62B0E-A7CC-4701-A7D9-2A7D805BEB4E}"/>
              </a:ext>
            </a:extLst>
          </p:cNvPr>
          <p:cNvSpPr txBox="1"/>
          <p:nvPr/>
        </p:nvSpPr>
        <p:spPr>
          <a:xfrm>
            <a:off x="5896082" y="1210135"/>
            <a:ext cx="5232757" cy="120032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b="1" dirty="0">
                <a:solidFill>
                  <a:schemeClr val="bg1"/>
                </a:solidFill>
                <a:latin typeface="Sitka Text" pitchFamily="2" charset="0"/>
              </a:rPr>
              <a:t>Mental illness narrative</a:t>
            </a:r>
          </a:p>
          <a:p>
            <a:pPr lvl="1"/>
            <a:r>
              <a:rPr lang="en-IN" b="1" dirty="0">
                <a:solidFill>
                  <a:schemeClr val="bg1"/>
                </a:solidFill>
                <a:latin typeface="Sitka Text" pitchFamily="2" charset="0"/>
              </a:rPr>
              <a:t>Challenging stereotypes </a:t>
            </a:r>
          </a:p>
          <a:p>
            <a:pPr lvl="1"/>
            <a:endParaRPr lang="en-US" b="1" dirty="0">
              <a:solidFill>
                <a:schemeClr val="bg1"/>
              </a:solidFill>
              <a:latin typeface="Sitka Text" pitchFamily="2" charset="0"/>
            </a:endParaRPr>
          </a:p>
          <a:p>
            <a:pPr lvl="1"/>
            <a:r>
              <a:rPr lang="en-US" b="1" dirty="0">
                <a:solidFill>
                  <a:schemeClr val="bg1"/>
                </a:solidFill>
                <a:latin typeface="Sitka Text" pitchFamily="2" charset="0"/>
              </a:rPr>
              <a:t>Attention to emergent forms &amp; genres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51EC8C1-8A35-46E2-82B0-E3232061CC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969" y="299171"/>
            <a:ext cx="5370772" cy="268538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C2247D3-72BD-4958-BAC8-669442503066}"/>
              </a:ext>
            </a:extLst>
          </p:cNvPr>
          <p:cNvSpPr txBox="1"/>
          <p:nvPr/>
        </p:nvSpPr>
        <p:spPr>
          <a:xfrm>
            <a:off x="2359716" y="5043970"/>
            <a:ext cx="4597173" cy="1046486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txBody>
          <a:bodyPr wrap="square" rtlCol="0">
            <a:spAutoFit/>
          </a:bodyPr>
          <a:lstStyle/>
          <a:p>
            <a:pPr lvl="5"/>
            <a:r>
              <a:rPr lang="en-US" sz="2000" b="1" dirty="0">
                <a:latin typeface="Sitka Text" pitchFamily="2" charset="0"/>
              </a:rPr>
              <a:t>Quirky</a:t>
            </a:r>
          </a:p>
          <a:p>
            <a:pPr lvl="5"/>
            <a:r>
              <a:rPr lang="en-US" sz="2000" b="1" dirty="0">
                <a:latin typeface="Sitka Text" pitchFamily="2" charset="0"/>
              </a:rPr>
              <a:t>Funny</a:t>
            </a:r>
          </a:p>
          <a:p>
            <a:pPr lvl="5"/>
            <a:r>
              <a:rPr lang="en-US" sz="2000" b="1" dirty="0">
                <a:latin typeface="Sitka Text" pitchFamily="2" charset="0"/>
              </a:rPr>
              <a:t>“time-pass”</a:t>
            </a:r>
            <a:endParaRPr lang="en-IN" sz="2000" b="1" dirty="0">
              <a:latin typeface="Sitka Text" pitchFamily="2" charset="0"/>
            </a:endParaRPr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1EC208AB-F699-4207-A765-25790E5CF53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88" r="6088"/>
          <a:stretch>
            <a:fillRect/>
          </a:stretch>
        </p:blipFill>
        <p:spPr>
          <a:xfrm>
            <a:off x="6811874" y="3227690"/>
            <a:ext cx="4452497" cy="3308279"/>
          </a:xfrm>
        </p:spPr>
      </p:pic>
    </p:spTree>
    <p:extLst>
      <p:ext uri="{BB962C8B-B14F-4D97-AF65-F5344CB8AC3E}">
        <p14:creationId xmlns:p14="http://schemas.microsoft.com/office/powerpoint/2010/main" val="22982311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8CA443E-4DB5-4DED-A97B-694CA4924D32}"/>
              </a:ext>
            </a:extLst>
          </p:cNvPr>
          <p:cNvSpPr txBox="1"/>
          <p:nvPr/>
        </p:nvSpPr>
        <p:spPr>
          <a:xfrm>
            <a:off x="572463" y="876300"/>
            <a:ext cx="8143875" cy="359638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C12F6-9194-4EDD-BE76-19C373B0DB99}"/>
              </a:ext>
            </a:extLst>
          </p:cNvPr>
          <p:cNvSpPr txBox="1"/>
          <p:nvPr/>
        </p:nvSpPr>
        <p:spPr>
          <a:xfrm>
            <a:off x="1349375" y="1570891"/>
            <a:ext cx="589359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lcubierre" panose="02000000000000000000" pitchFamily="50" charset="0"/>
              </a:rPr>
              <a:t>Why </a:t>
            </a:r>
            <a:r>
              <a:rPr lang="en-US" sz="4000" b="1" dirty="0">
                <a:solidFill>
                  <a:srgbClr val="C00000"/>
                </a:solidFill>
                <a:latin typeface="Alcubierre" panose="02000000000000000000" pitchFamily="50" charset="0"/>
              </a:rPr>
              <a:t>read</a:t>
            </a:r>
            <a:r>
              <a:rPr lang="en-US" sz="4000" b="1" dirty="0">
                <a:latin typeface="Alcubierre" panose="02000000000000000000" pitchFamily="50" charset="0"/>
              </a:rPr>
              <a:t> literature?</a:t>
            </a:r>
          </a:p>
          <a:p>
            <a:r>
              <a:rPr lang="en-US" sz="4000" b="1" dirty="0">
                <a:latin typeface="Alcubierre" panose="02000000000000000000" pitchFamily="50" charset="0"/>
              </a:rPr>
              <a:t>Why </a:t>
            </a:r>
            <a:r>
              <a:rPr lang="en-US" sz="4000" b="1" dirty="0">
                <a:solidFill>
                  <a:srgbClr val="C00000"/>
                </a:solidFill>
                <a:latin typeface="Alcubierre" panose="02000000000000000000" pitchFamily="50" charset="0"/>
              </a:rPr>
              <a:t>study</a:t>
            </a:r>
            <a:r>
              <a:rPr lang="en-US" sz="4000" b="1" dirty="0">
                <a:latin typeface="Alcubierre" panose="02000000000000000000" pitchFamily="50" charset="0"/>
              </a:rPr>
              <a:t> literature?</a:t>
            </a:r>
          </a:p>
          <a:p>
            <a:endParaRPr lang="en-IN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76166E9-48A2-464F-8919-C7CAC8054C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2340811"/>
              </p:ext>
            </p:extLst>
          </p:nvPr>
        </p:nvGraphicFramePr>
        <p:xfrm>
          <a:off x="2133600" y="3786882"/>
          <a:ext cx="9215835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05350">
                  <a:extLst>
                    <a:ext uri="{9D8B030D-6E8A-4147-A177-3AD203B41FA5}">
                      <a16:colId xmlns:a16="http://schemas.microsoft.com/office/drawing/2014/main" val="1051353132"/>
                    </a:ext>
                  </a:extLst>
                </a:gridCol>
                <a:gridCol w="4510485">
                  <a:extLst>
                    <a:ext uri="{9D8B030D-6E8A-4147-A177-3AD203B41FA5}">
                      <a16:colId xmlns:a16="http://schemas.microsoft.com/office/drawing/2014/main" val="4272594499"/>
                    </a:ext>
                  </a:extLst>
                </a:gridCol>
              </a:tblGrid>
              <a:tr h="831076">
                <a:tc>
                  <a:txBody>
                    <a:bodyPr/>
                    <a:lstStyle/>
                    <a:p>
                      <a:pPr algn="ctr"/>
                      <a:r>
                        <a:rPr lang="en-US" sz="2800" dirty="0">
                          <a:latin typeface="Sitka Text" pitchFamily="2" charset="0"/>
                        </a:rPr>
                        <a:t>Difference between </a:t>
                      </a:r>
                      <a:r>
                        <a:rPr lang="en-US" sz="2800" dirty="0">
                          <a:solidFill>
                            <a:srgbClr val="FFFF5B"/>
                          </a:solidFill>
                          <a:latin typeface="Sitka Text" pitchFamily="2" charset="0"/>
                        </a:rPr>
                        <a:t>amateur</a:t>
                      </a:r>
                      <a:r>
                        <a:rPr lang="en-US" sz="2800" dirty="0">
                          <a:latin typeface="Sitka Text" pitchFamily="2" charset="0"/>
                        </a:rPr>
                        <a:t> </a:t>
                      </a:r>
                      <a:r>
                        <a:rPr lang="en-IN" sz="2800" dirty="0">
                          <a:latin typeface="Sitka Text" pitchFamily="2" charset="0"/>
                        </a:rPr>
                        <a:t>reading &amp; </a:t>
                      </a:r>
                      <a:r>
                        <a:rPr lang="en-IN" sz="2800" dirty="0">
                          <a:solidFill>
                            <a:srgbClr val="FFFF00"/>
                          </a:solidFill>
                          <a:latin typeface="Sitka Text" pitchFamily="2" charset="0"/>
                        </a:rPr>
                        <a:t>analytical</a:t>
                      </a:r>
                      <a:r>
                        <a:rPr lang="en-IN" sz="2800" dirty="0">
                          <a:latin typeface="Sitka Text" pitchFamily="2" charset="0"/>
                        </a:rPr>
                        <a:t> reading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2000" dirty="0">
                          <a:latin typeface="Sitka Text" pitchFamily="2" charset="0"/>
                        </a:rPr>
                        <a:t>Not “appreciation”</a:t>
                      </a:r>
                    </a:p>
                    <a:p>
                      <a:r>
                        <a:rPr lang="en-US" sz="2000" dirty="0">
                          <a:latin typeface="Sitka Text" pitchFamily="2" charset="0"/>
                        </a:rPr>
                        <a:t>Not summary/paraphrase/review</a:t>
                      </a:r>
                    </a:p>
                    <a:p>
                      <a:pPr algn="ctr"/>
                      <a:endParaRPr lang="en-IN" sz="2000" dirty="0">
                        <a:latin typeface="Sitka Text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27106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54363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8CA443E-4DB5-4DED-A97B-694CA4924D32}"/>
              </a:ext>
            </a:extLst>
          </p:cNvPr>
          <p:cNvSpPr txBox="1"/>
          <p:nvPr/>
        </p:nvSpPr>
        <p:spPr>
          <a:xfrm>
            <a:off x="643162" y="1052513"/>
            <a:ext cx="8143875" cy="3596382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solidFill>
              <a:schemeClr val="tx2"/>
            </a:solidFill>
          </a:ln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CC12F6-9194-4EDD-BE76-19C373B0DB99}"/>
              </a:ext>
            </a:extLst>
          </p:cNvPr>
          <p:cNvSpPr txBox="1"/>
          <p:nvPr/>
        </p:nvSpPr>
        <p:spPr>
          <a:xfrm>
            <a:off x="843425" y="1993346"/>
            <a:ext cx="7257123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Alcubierre" panose="02000000000000000000" pitchFamily="50" charset="0"/>
              </a:rPr>
              <a:t>What is to </a:t>
            </a:r>
            <a:r>
              <a:rPr lang="en-US" sz="4000" b="1" dirty="0">
                <a:solidFill>
                  <a:srgbClr val="C00000"/>
                </a:solidFill>
                <a:latin typeface="Alcubierre" panose="02000000000000000000" pitchFamily="50" charset="0"/>
              </a:rPr>
              <a:t>interpret &amp; </a:t>
            </a:r>
            <a:r>
              <a:rPr lang="en-US" sz="4000" b="1" dirty="0" err="1">
                <a:solidFill>
                  <a:srgbClr val="C00000"/>
                </a:solidFill>
                <a:latin typeface="Alcubierre" panose="02000000000000000000" pitchFamily="50" charset="0"/>
              </a:rPr>
              <a:t>analyse</a:t>
            </a:r>
            <a:r>
              <a:rPr lang="en-US" sz="4000" b="1" dirty="0">
                <a:latin typeface="Alcubierre" panose="02000000000000000000" pitchFamily="50" charset="0"/>
              </a:rPr>
              <a:t> literature?</a:t>
            </a:r>
          </a:p>
          <a:p>
            <a:endParaRPr lang="en-IN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76166E9-48A2-464F-8919-C7CAC8054C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7828748"/>
              </p:ext>
            </p:extLst>
          </p:nvPr>
        </p:nvGraphicFramePr>
        <p:xfrm>
          <a:off x="1586865" y="3593784"/>
          <a:ext cx="9610725" cy="265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393520">
                  <a:extLst>
                    <a:ext uri="{9D8B030D-6E8A-4147-A177-3AD203B41FA5}">
                      <a16:colId xmlns:a16="http://schemas.microsoft.com/office/drawing/2014/main" val="1051353132"/>
                    </a:ext>
                  </a:extLst>
                </a:gridCol>
                <a:gridCol w="217205">
                  <a:extLst>
                    <a:ext uri="{9D8B030D-6E8A-4147-A177-3AD203B41FA5}">
                      <a16:colId xmlns:a16="http://schemas.microsoft.com/office/drawing/2014/main" val="4272594499"/>
                    </a:ext>
                  </a:extLst>
                </a:gridCol>
              </a:tblGrid>
              <a:tr h="831076">
                <a:tc>
                  <a:txBody>
                    <a:bodyPr/>
                    <a:lstStyle/>
                    <a:p>
                      <a:pPr marL="457200" indent="-4572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800" dirty="0">
                          <a:solidFill>
                            <a:srgbClr val="FFFF5B"/>
                          </a:solidFill>
                          <a:latin typeface="Sitka Text" pitchFamily="2" charset="0"/>
                        </a:rPr>
                        <a:t>how language PRODUCES meaning</a:t>
                      </a:r>
                    </a:p>
                    <a:p>
                      <a:pPr marL="457200" indent="-4572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800" dirty="0">
                          <a:solidFill>
                            <a:srgbClr val="FFFF5B"/>
                          </a:solidFill>
                          <a:latin typeface="Sitka Text" pitchFamily="2" charset="0"/>
                        </a:rPr>
                        <a:t>how the stories we tell shape “reality”</a:t>
                      </a:r>
                    </a:p>
                    <a:p>
                      <a:pPr marL="457200" indent="-4572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Sitka Text" pitchFamily="2" charset="0"/>
                        </a:rPr>
                        <a:t>how interpretations are multiple</a:t>
                      </a:r>
                    </a:p>
                    <a:p>
                      <a:pPr marL="457200" indent="-4572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800" dirty="0">
                          <a:solidFill>
                            <a:schemeClr val="bg1"/>
                          </a:solidFill>
                          <a:latin typeface="Sitka Text" pitchFamily="2" charset="0"/>
                        </a:rPr>
                        <a:t>how form constitutes meanings</a:t>
                      </a:r>
                    </a:p>
                    <a:p>
                      <a:pPr marL="457200" indent="-4572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800" dirty="0">
                          <a:solidFill>
                            <a:srgbClr val="FFE07D"/>
                          </a:solidFill>
                          <a:latin typeface="Sitka Text" pitchFamily="2" charset="0"/>
                        </a:rPr>
                        <a:t>how to contextualize a text </a:t>
                      </a:r>
                    </a:p>
                    <a:p>
                      <a:pPr marL="457200" indent="-45720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800" dirty="0">
                          <a:solidFill>
                            <a:srgbClr val="FFE07D"/>
                          </a:solidFill>
                          <a:latin typeface="Sitka Text" pitchFamily="2" charset="0"/>
                        </a:rPr>
                        <a:t>how cultures shape and are shaped by literature</a:t>
                      </a:r>
                      <a:endParaRPr lang="en-IN" sz="2800" dirty="0">
                        <a:solidFill>
                          <a:srgbClr val="FFE07D"/>
                        </a:solidFill>
                        <a:latin typeface="Sitka Text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342900" indent="-342900" algn="l">
                        <a:buFont typeface="Arial" panose="020B0604020202020204" pitchFamily="34" charset="0"/>
                        <a:buChar char="•"/>
                      </a:pPr>
                      <a:endParaRPr lang="en-IN" sz="2000" dirty="0">
                        <a:latin typeface="Sitka Text" pitchFamily="2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2710679"/>
                  </a:ext>
                </a:extLst>
              </a:tr>
            </a:tbl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6641BDAC-EE11-48DA-8642-6F63A4FAA3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2440324"/>
              </p:ext>
            </p:extLst>
          </p:nvPr>
        </p:nvGraphicFramePr>
        <p:xfrm>
          <a:off x="9192841" y="1048933"/>
          <a:ext cx="2502424" cy="376549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4" name="Bitmap Image" r:id="rId3" imgW="3009960" imgH="4514760" progId="PBrush">
                  <p:embed/>
                </p:oleObj>
              </mc:Choice>
              <mc:Fallback>
                <p:oleObj name="Bitmap Image" r:id="rId3" imgW="3009960" imgH="4514760" progId="PBrush">
                  <p:embed/>
                  <p:pic>
                    <p:nvPicPr>
                      <p:cNvPr id="2" name="Object 1">
                        <a:extLst>
                          <a:ext uri="{FF2B5EF4-FFF2-40B4-BE49-F238E27FC236}">
                            <a16:creationId xmlns:a16="http://schemas.microsoft.com/office/drawing/2014/main" id="{B99188B4-CF2F-4732-B849-7EF4F363291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92841" y="1048933"/>
                        <a:ext cx="2502424" cy="3765491"/>
                      </a:xfrm>
                      <a:prstGeom prst="rect">
                        <a:avLst/>
                      </a:prstGeom>
                      <a:ln w="9525"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8101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025" y="772495"/>
            <a:ext cx="11029616" cy="810121"/>
          </a:xfrm>
        </p:spPr>
        <p:txBody>
          <a:bodyPr/>
          <a:lstStyle/>
          <a:p>
            <a:r>
              <a:rPr lang="en-US" sz="4800" dirty="0">
                <a:latin typeface="Garamond" panose="02020404030301010803" pitchFamily="18" charset="0"/>
              </a:rPr>
              <a:t>   Today in class</a:t>
            </a:r>
            <a:endParaRPr lang="en-IN" sz="4800" dirty="0">
              <a:latin typeface="Garamond" panose="02020404030301010803" pitchFamily="18" charset="0"/>
            </a:endParaRPr>
          </a:p>
        </p:txBody>
      </p:sp>
      <p:graphicFrame>
        <p:nvGraphicFramePr>
          <p:cNvPr id="4" name="Content Placeholder 2" descr="SmartArt object">
            <a:extLst>
              <a:ext uri="{FF2B5EF4-FFF2-40B4-BE49-F238E27FC236}">
                <a16:creationId xmlns:a16="http://schemas.microsoft.com/office/drawing/2014/main" id="{59405A29-4A0F-429B-A6BA-2D3E9946C76A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581025" y="2181225"/>
          <a:ext cx="11029950" cy="36782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D1836D53-5DB7-4FD6-BD23-F72252E48D9B}"/>
              </a:ext>
            </a:extLst>
          </p:cNvPr>
          <p:cNvSpPr txBox="1"/>
          <p:nvPr/>
        </p:nvSpPr>
        <p:spPr>
          <a:xfrm>
            <a:off x="125430" y="73081"/>
            <a:ext cx="1323975" cy="400110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Sitka Banner" pitchFamily="2" charset="0"/>
              </a:rPr>
              <a:t>Class 3</a:t>
            </a:r>
            <a:endParaRPr lang="en-IN" sz="2000" b="1" dirty="0">
              <a:latin typeface="Sitka Bann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4231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5EAE31-BCA0-4D2C-A405-9F6DF565C9F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 rot="10800000">
            <a:off x="9154274" y="215758"/>
            <a:ext cx="2876766" cy="2332233"/>
          </a:xfrm>
          <a:solidFill>
            <a:schemeClr val="bg2">
              <a:lumMod val="90000"/>
            </a:schemeClr>
          </a:solidFill>
        </p:spPr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CCBD5B-87C6-422C-8393-C6C003E7921C}"/>
              </a:ext>
            </a:extLst>
          </p:cNvPr>
          <p:cNvSpPr txBox="1"/>
          <p:nvPr/>
        </p:nvSpPr>
        <p:spPr>
          <a:xfrm>
            <a:off x="1224622" y="4496915"/>
            <a:ext cx="974275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</a:rPr>
              <a:t>The Case of </a:t>
            </a:r>
            <a:r>
              <a:rPr lang="en-US" sz="2000" i="1" dirty="0">
                <a:solidFill>
                  <a:srgbClr val="000000"/>
                </a:solidFill>
                <a:latin typeface="Times New Roman" panose="02020603050405020304" pitchFamily="18" charset="0"/>
              </a:rPr>
              <a:t>Hyperbole and a Half </a:t>
            </a:r>
          </a:p>
          <a:p>
            <a:r>
              <a:rPr lang="en-US" sz="2000" b="1" dirty="0">
                <a:solidFill>
                  <a:srgbClr val="C00000"/>
                </a:solidFill>
                <a:latin typeface="Sitka Text" pitchFamily="2" charset="0"/>
              </a:rPr>
              <a:t>		Hybrid form, new evolving forms-genres, new mobilities</a:t>
            </a:r>
          </a:p>
          <a:p>
            <a:r>
              <a:rPr lang="en-US" sz="2000" b="1" dirty="0">
                <a:latin typeface="Sitka Text" pitchFamily="2" charset="0"/>
              </a:rPr>
              <a:t>		1.  </a:t>
            </a:r>
            <a:r>
              <a:rPr lang="en-US" sz="2000" b="1" dirty="0">
                <a:solidFill>
                  <a:schemeClr val="accent1"/>
                </a:solidFill>
                <a:latin typeface="Sitka Text" pitchFamily="2" charset="0"/>
              </a:rPr>
              <a:t>Visual-verbal: Comics </a:t>
            </a:r>
            <a:br>
              <a:rPr lang="en-US" sz="2000" b="1" dirty="0">
                <a:solidFill>
                  <a:schemeClr val="accent1"/>
                </a:solidFill>
                <a:latin typeface="Sitka Text" pitchFamily="2" charset="0"/>
              </a:rPr>
            </a:br>
            <a:r>
              <a:rPr lang="en-US" sz="2000" b="1" dirty="0">
                <a:solidFill>
                  <a:schemeClr val="accent1"/>
                </a:solidFill>
                <a:latin typeface="Sitka Text" pitchFamily="2" charset="0"/>
              </a:rPr>
              <a:t>				     counter-culture </a:t>
            </a:r>
            <a:br>
              <a:rPr lang="en-US" sz="2000" b="1" dirty="0">
                <a:solidFill>
                  <a:schemeClr val="accent1"/>
                </a:solidFill>
                <a:latin typeface="Sitka Text" pitchFamily="2" charset="0"/>
              </a:rPr>
            </a:br>
            <a:r>
              <a:rPr lang="en-US" sz="2000" b="1" dirty="0">
                <a:solidFill>
                  <a:schemeClr val="accent1"/>
                </a:solidFill>
                <a:latin typeface="Sitka Text" pitchFamily="2" charset="0"/>
              </a:rPr>
              <a:t>				     (“Underground comix” 1960s-70s)</a:t>
            </a:r>
          </a:p>
          <a:p>
            <a:r>
              <a:rPr lang="en-US" sz="2000" b="1" dirty="0">
                <a:latin typeface="Sitka Text" pitchFamily="2" charset="0"/>
              </a:rPr>
              <a:t>		2.  </a:t>
            </a:r>
            <a:r>
              <a:rPr lang="en-US" sz="2000" b="1" dirty="0">
                <a:solidFill>
                  <a:schemeClr val="tx2">
                    <a:lumMod val="50000"/>
                    <a:lumOff val="50000"/>
                  </a:schemeClr>
                </a:solidFill>
                <a:latin typeface="Sitka Text" pitchFamily="2" charset="0"/>
              </a:rPr>
              <a:t>Life-Writing/Autobiography</a:t>
            </a:r>
          </a:p>
          <a:p>
            <a:r>
              <a:rPr lang="en-US" sz="2000" b="1" dirty="0">
                <a:latin typeface="Sitka Text" pitchFamily="2" charset="0"/>
              </a:rPr>
              <a:t>	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5375D54-FBA9-4243-ADA9-7B55408694F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241302" y="532799"/>
          <a:ext cx="9248613" cy="640080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9248613">
                  <a:extLst>
                    <a:ext uri="{9D8B030D-6E8A-4147-A177-3AD203B41FA5}">
                      <a16:colId xmlns:a16="http://schemas.microsoft.com/office/drawing/2014/main" val="279681235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3600" dirty="0">
                          <a:solidFill>
                            <a:schemeClr val="tx2"/>
                          </a:solidFill>
                          <a:latin typeface="Sitka Text" pitchFamily="2" charset="0"/>
                        </a:rPr>
                        <a:t>  Form, Genre, Media</a:t>
                      </a:r>
                      <a:endParaRPr lang="en-IN" sz="3600" dirty="0">
                        <a:solidFill>
                          <a:schemeClr val="tx2"/>
                        </a:solidFill>
                        <a:latin typeface="Sitka Text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146861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E3A97472-E43B-43BB-B09B-818A42C3772E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285997" y="1386753"/>
          <a:ext cx="7867654" cy="2956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5918">
                  <a:extLst>
                    <a:ext uri="{9D8B030D-6E8A-4147-A177-3AD203B41FA5}">
                      <a16:colId xmlns:a16="http://schemas.microsoft.com/office/drawing/2014/main" val="1973950276"/>
                    </a:ext>
                  </a:extLst>
                </a:gridCol>
                <a:gridCol w="2806660">
                  <a:extLst>
                    <a:ext uri="{9D8B030D-6E8A-4147-A177-3AD203B41FA5}">
                      <a16:colId xmlns:a16="http://schemas.microsoft.com/office/drawing/2014/main" val="3284263862"/>
                    </a:ext>
                  </a:extLst>
                </a:gridCol>
                <a:gridCol w="2505076">
                  <a:extLst>
                    <a:ext uri="{9D8B030D-6E8A-4147-A177-3AD203B41FA5}">
                      <a16:colId xmlns:a16="http://schemas.microsoft.com/office/drawing/2014/main" val="1506482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FORM</a:t>
                      </a:r>
                      <a:endParaRPr lang="en-IN" sz="2000" dirty="0">
                        <a:solidFill>
                          <a:schemeClr val="accent1"/>
                        </a:solidFill>
                        <a:latin typeface="Sitka Text" pitchFamily="2" charset="0"/>
                      </a:endParaRPr>
                    </a:p>
                  </a:txBody>
                  <a:tcPr>
                    <a:solidFill>
                      <a:schemeClr val="accent1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en-US" sz="2000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GENRE</a:t>
                      </a:r>
                      <a:endParaRPr lang="en-IN" sz="2000" dirty="0">
                        <a:solidFill>
                          <a:schemeClr val="accent1"/>
                        </a:solidFill>
                        <a:latin typeface="Sitka Text" pitchFamily="2" charset="0"/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MEDIA</a:t>
                      </a:r>
                      <a:endParaRPr lang="en-IN" sz="2000" dirty="0">
                        <a:solidFill>
                          <a:schemeClr val="accent1"/>
                        </a:solidFill>
                        <a:latin typeface="Sitka Text" pitchFamily="2" charset="0"/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53424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l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Char char="•"/>
                      </a:pPr>
                      <a:r>
                        <a:rPr lang="en-US" altLang="en-US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Novel</a:t>
                      </a:r>
                    </a:p>
                    <a:p>
                      <a:pPr lvl="0" algn="l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Char char="•"/>
                      </a:pPr>
                      <a:r>
                        <a:rPr lang="en-US" altLang="en-US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Non-fiction</a:t>
                      </a:r>
                    </a:p>
                    <a:p>
                      <a:pPr lvl="0" algn="l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Char char="•"/>
                      </a:pPr>
                      <a:r>
                        <a:rPr lang="en-US" altLang="en-US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Novella</a:t>
                      </a:r>
                    </a:p>
                    <a:p>
                      <a:pPr lvl="0" algn="l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Char char="•"/>
                      </a:pPr>
                      <a:r>
                        <a:rPr lang="en-US" altLang="en-US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Essay</a:t>
                      </a:r>
                    </a:p>
                    <a:p>
                      <a:pPr lvl="0" algn="l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Char char="•"/>
                      </a:pPr>
                      <a:r>
                        <a:rPr lang="en-US" altLang="en-US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Poetry</a:t>
                      </a:r>
                    </a:p>
                    <a:p>
                      <a:pPr lvl="0" algn="l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Char char="•"/>
                      </a:pPr>
                      <a:r>
                        <a:rPr lang="en-US" altLang="en-US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Prose</a:t>
                      </a:r>
                    </a:p>
                    <a:p>
                      <a:pPr lvl="0" algn="l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Char char="•"/>
                      </a:pPr>
                      <a:r>
                        <a:rPr lang="en-US" altLang="en-US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Short Story</a:t>
                      </a:r>
                    </a:p>
                    <a:p>
                      <a:pPr lvl="0" algn="l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Char char="•"/>
                      </a:pPr>
                      <a:r>
                        <a:rPr lang="en-US" altLang="en-US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Drama </a:t>
                      </a:r>
                    </a:p>
                    <a:p>
                      <a:pPr algn="ctr"/>
                      <a:endParaRPr lang="en-IN" dirty="0">
                        <a:solidFill>
                          <a:schemeClr val="accent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25000"/>
                        <a:lumOff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1" algn="l"/>
                      <a:r>
                        <a:rPr lang="en-US" sz="2000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Fantasy </a:t>
                      </a:r>
                    </a:p>
                    <a:p>
                      <a:pPr lvl="1" algn="l"/>
                      <a:r>
                        <a:rPr lang="en-US" sz="2000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Science Fiction </a:t>
                      </a:r>
                    </a:p>
                    <a:p>
                      <a:pPr lvl="1" algn="l"/>
                      <a:r>
                        <a:rPr lang="en-US" sz="2000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Mystery </a:t>
                      </a:r>
                    </a:p>
                    <a:p>
                      <a:pPr lvl="1" algn="l"/>
                      <a:r>
                        <a:rPr lang="en-US" sz="2000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Thriller </a:t>
                      </a:r>
                    </a:p>
                    <a:p>
                      <a:pPr lvl="1" algn="l"/>
                      <a:r>
                        <a:rPr lang="en-US" sz="2000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Biography </a:t>
                      </a:r>
                    </a:p>
                    <a:p>
                      <a:pPr lvl="1" algn="l"/>
                      <a:r>
                        <a:rPr lang="en-US" sz="2000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Autobiography </a:t>
                      </a:r>
                    </a:p>
                    <a:p>
                      <a:pPr lvl="1" algn="l"/>
                      <a:r>
                        <a:rPr lang="en-US" sz="2000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Romance</a:t>
                      </a:r>
                    </a:p>
                    <a:p>
                      <a:pPr lvl="1" algn="l"/>
                      <a:r>
                        <a:rPr lang="en-US" sz="2000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Realist</a:t>
                      </a:r>
                      <a:endParaRPr lang="en-IN" sz="2000" dirty="0">
                        <a:solidFill>
                          <a:schemeClr val="accent1"/>
                        </a:solidFill>
                        <a:latin typeface="Sitka Text" pitchFamily="2" charset="0"/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l"/>
                      <a:r>
                        <a:rPr lang="en-US" sz="2000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Oral</a:t>
                      </a:r>
                    </a:p>
                    <a:p>
                      <a:pPr lvl="0" algn="l"/>
                      <a:r>
                        <a:rPr lang="en-US" sz="2000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Print</a:t>
                      </a:r>
                    </a:p>
                    <a:p>
                      <a:pPr lvl="0" algn="l"/>
                      <a:r>
                        <a:rPr lang="en-US" sz="2000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Digital</a:t>
                      </a:r>
                    </a:p>
                    <a:p>
                      <a:pPr lvl="0" algn="l"/>
                      <a:r>
                        <a:rPr lang="en-US" sz="2000" dirty="0">
                          <a:solidFill>
                            <a:schemeClr val="accent1"/>
                          </a:solidFill>
                          <a:latin typeface="Sitka Text" pitchFamily="2" charset="0"/>
                        </a:rPr>
                        <a:t>Performance</a:t>
                      </a:r>
                    </a:p>
                    <a:p>
                      <a:pPr lvl="1" algn="l"/>
                      <a:endParaRPr lang="en-IN" sz="2000" dirty="0">
                        <a:solidFill>
                          <a:schemeClr val="accent1"/>
                        </a:solidFill>
                        <a:latin typeface="Sitka Text" pitchFamily="2" charset="0"/>
                      </a:endParaRPr>
                    </a:p>
                  </a:txBody>
                  <a:tcPr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50397518"/>
                  </a:ext>
                </a:extLst>
              </a:tr>
            </a:tbl>
          </a:graphicData>
        </a:graphic>
      </p:graphicFrame>
    </p:spTree>
    <p:controls>
      <mc:AlternateContent xmlns:mc="http://schemas.openxmlformats.org/markup-compatibility/2006">
        <mc:Choice xmlns:v="urn:schemas-microsoft-com:vml" Requires="v">
          <p:control spid="12314" name="HTMLOption1" r:id="rId2" imgW="209520" imgH="266760"/>
        </mc:Choice>
        <mc:Fallback>
          <p:control name="HTMLOption1" r:id="rId2" imgW="209520" imgH="266760">
            <p:pic>
              <p:nvPicPr>
                <p:cNvPr id="10" name="HTMLOption1">
                  <a:extLst>
                    <a:ext uri="{FF2B5EF4-FFF2-40B4-BE49-F238E27FC236}">
                      <a16:creationId xmlns:a16="http://schemas.microsoft.com/office/drawing/2014/main" id="{281CC90B-0E27-4590-858B-341587EA251C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1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667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315" name="HTMLOption2" r:id="rId3" imgW="209520" imgH="266760"/>
        </mc:Choice>
        <mc:Fallback>
          <p:control name="HTMLOption2" r:id="rId3" imgW="209520" imgH="266760">
            <p:pic>
              <p:nvPicPr>
                <p:cNvPr id="11" name="HTMLOption2">
                  <a:extLst>
                    <a:ext uri="{FF2B5EF4-FFF2-40B4-BE49-F238E27FC236}">
                      <a16:creationId xmlns:a16="http://schemas.microsoft.com/office/drawing/2014/main" id="{05F6C133-1972-4869-A22B-353A5E3B2AE9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1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667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316" name="HTMLOption3" r:id="rId4" imgW="209520" imgH="266760"/>
        </mc:Choice>
        <mc:Fallback>
          <p:control name="HTMLOption3" r:id="rId4" imgW="209520" imgH="266760">
            <p:pic>
              <p:nvPicPr>
                <p:cNvPr id="12" name="HTMLOption3">
                  <a:extLst>
                    <a:ext uri="{FF2B5EF4-FFF2-40B4-BE49-F238E27FC236}">
                      <a16:creationId xmlns:a16="http://schemas.microsoft.com/office/drawing/2014/main" id="{775FA751-0D38-4C7F-B9AE-7C2E4B5D5027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1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667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317" name="HTMLOption4" r:id="rId5" imgW="209520" imgH="266760"/>
        </mc:Choice>
        <mc:Fallback>
          <p:control name="HTMLOption4" r:id="rId5" imgW="209520" imgH="266760">
            <p:pic>
              <p:nvPicPr>
                <p:cNvPr id="13" name="HTMLOption4">
                  <a:extLst>
                    <a:ext uri="{FF2B5EF4-FFF2-40B4-BE49-F238E27FC236}">
                      <a16:creationId xmlns:a16="http://schemas.microsoft.com/office/drawing/2014/main" id="{4F920A62-3C7E-4C40-A369-6EBEC1EB4A13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1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667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318" name="HTMLOption5" r:id="rId6" imgW="209520" imgH="266760"/>
        </mc:Choice>
        <mc:Fallback>
          <p:control name="HTMLOption5" r:id="rId6" imgW="209520" imgH="266760">
            <p:pic>
              <p:nvPicPr>
                <p:cNvPr id="14" name="HTMLOption5">
                  <a:extLst>
                    <a:ext uri="{FF2B5EF4-FFF2-40B4-BE49-F238E27FC236}">
                      <a16:creationId xmlns:a16="http://schemas.microsoft.com/office/drawing/2014/main" id="{6F187B9F-9322-4FA3-B7F1-D9D64B0829E5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1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667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319" name="HTMLOption6" r:id="rId7" imgW="209520" imgH="266760"/>
        </mc:Choice>
        <mc:Fallback>
          <p:control name="HTMLOption6" r:id="rId7" imgW="209520" imgH="266760">
            <p:pic>
              <p:nvPicPr>
                <p:cNvPr id="15" name="HTMLOption6">
                  <a:extLst>
                    <a:ext uri="{FF2B5EF4-FFF2-40B4-BE49-F238E27FC236}">
                      <a16:creationId xmlns:a16="http://schemas.microsoft.com/office/drawing/2014/main" id="{A7563873-1F11-4F52-BD77-91DC7252016A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1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667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320" name="HTMLOption7" r:id="rId8" imgW="209520" imgH="266760"/>
        </mc:Choice>
        <mc:Fallback>
          <p:control name="HTMLOption7" r:id="rId8" imgW="209520" imgH="266760">
            <p:pic>
              <p:nvPicPr>
                <p:cNvPr id="16" name="HTMLOption7">
                  <a:extLst>
                    <a:ext uri="{FF2B5EF4-FFF2-40B4-BE49-F238E27FC236}">
                      <a16:creationId xmlns:a16="http://schemas.microsoft.com/office/drawing/2014/main" id="{7245E4CF-0A5C-4985-9BA8-530DE3CF5FB9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1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667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  <mc:AlternateContent xmlns:mc="http://schemas.openxmlformats.org/markup-compatibility/2006">
        <mc:Choice xmlns:v="urn:schemas-microsoft-com:vml" Requires="v">
          <p:control spid="12321" name="HTMLOption8" r:id="rId9" imgW="209520" imgH="266760"/>
        </mc:Choice>
        <mc:Fallback>
          <p:control name="HTMLOption8" r:id="rId9" imgW="209520" imgH="266760">
            <p:pic>
              <p:nvPicPr>
                <p:cNvPr id="17" name="HTMLOption8">
                  <a:extLst>
                    <a:ext uri="{FF2B5EF4-FFF2-40B4-BE49-F238E27FC236}">
                      <a16:creationId xmlns:a16="http://schemas.microsoft.com/office/drawing/2014/main" id="{55A686A7-A548-4ABE-90E5-49BAEBBD682E}"/>
                    </a:ext>
                  </a:extLst>
                </p:cNvPr>
                <p:cNvPicPr preferRelativeResize="0">
                  <a:picLocks noChangeArrowheads="1" noChangeShapeType="1"/>
                </p:cNvPicPr>
                <p:nvPr/>
              </p:nvPicPr>
              <p:blipFill>
                <a:blip r:embed="rId11"/>
                <a:srcRect/>
                <a:stretch>
                  <a:fillRect/>
                </a:stretch>
              </p:blipFill>
              <p:spPr bwMode="auto">
                <a:xfrm>
                  <a:off x="152400" y="152400"/>
                  <a:ext cx="1371600" cy="266700"/>
                </a:xfrm>
                <a:prstGeom prst="rect">
                  <a:avLst/>
                </a:prstGeom>
                <a:noFill/>
                <a:ln w="9525"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control>
        </mc:Fallback>
      </mc:AlternateContent>
    </p:controls>
    <p:extLst>
      <p:ext uri="{BB962C8B-B14F-4D97-AF65-F5344CB8AC3E}">
        <p14:creationId xmlns:p14="http://schemas.microsoft.com/office/powerpoint/2010/main" val="3242016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Custom 136">
      <a:dk1>
        <a:srgbClr val="323232"/>
      </a:dk1>
      <a:lt1>
        <a:srgbClr val="FFFFFF"/>
      </a:lt1>
      <a:dk2>
        <a:srgbClr val="323232"/>
      </a:dk2>
      <a:lt2>
        <a:srgbClr val="F7F7F7"/>
      </a:lt2>
      <a:accent1>
        <a:srgbClr val="080808"/>
      </a:accent1>
      <a:accent2>
        <a:srgbClr val="1C1C1C"/>
      </a:accent2>
      <a:accent3>
        <a:srgbClr val="333333"/>
      </a:accent3>
      <a:accent4>
        <a:srgbClr val="333333"/>
      </a:accent4>
      <a:accent5>
        <a:srgbClr val="333333"/>
      </a:accent5>
      <a:accent6>
        <a:srgbClr val="333333"/>
      </a:accent6>
      <a:hlink>
        <a:srgbClr val="FFFFFF"/>
      </a:hlink>
      <a:folHlink>
        <a:srgbClr val="7F7F0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5366</TotalTime>
  <Words>896</Words>
  <Application>Microsoft Office PowerPoint</Application>
  <PresentationFormat>Widescreen</PresentationFormat>
  <Paragraphs>223</Paragraphs>
  <Slides>35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7" baseType="lpstr">
      <vt:lpstr>Alcubierre</vt:lpstr>
      <vt:lpstr>Arial</vt:lpstr>
      <vt:lpstr>Baskerville Old Face</vt:lpstr>
      <vt:lpstr>Book Antiqua</vt:lpstr>
      <vt:lpstr>Calibri</vt:lpstr>
      <vt:lpstr>Calibri Light</vt:lpstr>
      <vt:lpstr>Garamond</vt:lpstr>
      <vt:lpstr>Sitka Banner</vt:lpstr>
      <vt:lpstr>Sitka Text</vt:lpstr>
      <vt:lpstr>Times New Roman</vt:lpstr>
      <vt:lpstr>Office Theme</vt:lpstr>
      <vt:lpstr>Bitmap Image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Today in class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   Today in class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Autobiography Biography Memoir Personal Narratives Testimonios</vt:lpstr>
      <vt:lpstr>Autobiographies of the “Insignificant”  Autobiographies: Artless ART-ifacts?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sonya</dc:creator>
  <cp:lastModifiedBy>sharmila</cp:lastModifiedBy>
  <cp:revision>143</cp:revision>
  <dcterms:created xsi:type="dcterms:W3CDTF">2018-05-18T05:43:26Z</dcterms:created>
  <dcterms:modified xsi:type="dcterms:W3CDTF">2022-08-08T17:33:55Z</dcterms:modified>
</cp:coreProperties>
</file>

<file path=docProps/thumbnail.jpeg>
</file>